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3" r:id="rId1"/>
    <p:sldMasterId id="2147483784" r:id="rId2"/>
    <p:sldMasterId id="2147483785" r:id="rId3"/>
    <p:sldMasterId id="2147483786" r:id="rId4"/>
    <p:sldMasterId id="2147483787" r:id="rId5"/>
    <p:sldMasterId id="2147483788" r:id="rId6"/>
    <p:sldMasterId id="2147483829" r:id="rId7"/>
  </p:sldMasterIdLst>
  <p:notesMasterIdLst>
    <p:notesMasterId r:id="rId68"/>
  </p:notesMasterIdLst>
  <p:sldIdLst>
    <p:sldId id="256" r:id="rId8"/>
    <p:sldId id="257" r:id="rId9"/>
    <p:sldId id="327" r:id="rId10"/>
    <p:sldId id="258" r:id="rId11"/>
    <p:sldId id="259" r:id="rId12"/>
    <p:sldId id="260" r:id="rId13"/>
    <p:sldId id="261" r:id="rId14"/>
    <p:sldId id="263" r:id="rId15"/>
    <p:sldId id="264" r:id="rId16"/>
    <p:sldId id="271" r:id="rId17"/>
    <p:sldId id="272" r:id="rId18"/>
    <p:sldId id="320" r:id="rId19"/>
    <p:sldId id="325" r:id="rId20"/>
    <p:sldId id="321" r:id="rId21"/>
    <p:sldId id="322" r:id="rId22"/>
    <p:sldId id="323" r:id="rId23"/>
    <p:sldId id="324" r:id="rId24"/>
    <p:sldId id="326" r:id="rId25"/>
    <p:sldId id="265" r:id="rId26"/>
    <p:sldId id="292" r:id="rId27"/>
    <p:sldId id="294" r:id="rId28"/>
    <p:sldId id="293" r:id="rId29"/>
    <p:sldId id="295" r:id="rId30"/>
    <p:sldId id="296" r:id="rId31"/>
    <p:sldId id="297" r:id="rId32"/>
    <p:sldId id="266" r:id="rId33"/>
    <p:sldId id="299" r:id="rId34"/>
    <p:sldId id="312" r:id="rId35"/>
    <p:sldId id="298" r:id="rId36"/>
    <p:sldId id="267" r:id="rId37"/>
    <p:sldId id="268" r:id="rId38"/>
    <p:sldId id="288" r:id="rId39"/>
    <p:sldId id="289" r:id="rId40"/>
    <p:sldId id="290" r:id="rId41"/>
    <p:sldId id="269" r:id="rId42"/>
    <p:sldId id="270" r:id="rId43"/>
    <p:sldId id="262" r:id="rId44"/>
    <p:sldId id="273" r:id="rId45"/>
    <p:sldId id="274" r:id="rId46"/>
    <p:sldId id="279" r:id="rId47"/>
    <p:sldId id="328" r:id="rId48"/>
    <p:sldId id="313" r:id="rId49"/>
    <p:sldId id="315" r:id="rId50"/>
    <p:sldId id="305" r:id="rId51"/>
    <p:sldId id="316" r:id="rId52"/>
    <p:sldId id="317" r:id="rId53"/>
    <p:sldId id="318" r:id="rId54"/>
    <p:sldId id="319" r:id="rId55"/>
    <p:sldId id="314" r:id="rId56"/>
    <p:sldId id="300" r:id="rId57"/>
    <p:sldId id="310" r:id="rId58"/>
    <p:sldId id="302" r:id="rId59"/>
    <p:sldId id="303" r:id="rId60"/>
    <p:sldId id="304" r:id="rId61"/>
    <p:sldId id="311" r:id="rId62"/>
    <p:sldId id="301" r:id="rId63"/>
    <p:sldId id="306" r:id="rId64"/>
    <p:sldId id="307" r:id="rId65"/>
    <p:sldId id="309" r:id="rId66"/>
    <p:sldId id="308" r:id="rId67"/>
  </p:sldIdLst>
  <p:sldSz cx="9144000" cy="5143500" type="screen16x9"/>
  <p:notesSz cx="7102475" cy="9388475"/>
  <p:embeddedFontLst>
    <p:embeddedFont>
      <p:font typeface="Calibri" panose="020F0502020204030204" pitchFamily="34" charset="0"/>
      <p:regular r:id="rId69"/>
      <p:bold r:id="rId70"/>
      <p:italic r:id="rId71"/>
      <p:boldItalic r:id="rId72"/>
    </p:embeddedFont>
    <p:embeddedFont>
      <p:font typeface="Red Hat Display" panose="02010503040201060303" pitchFamily="2" charset="0"/>
      <p:regular r:id="rId73"/>
      <p:bold r:id="rId74"/>
      <p:italic r:id="rId75"/>
      <p:boldItalic r:id="rId76"/>
    </p:embeddedFont>
    <p:embeddedFont>
      <p:font typeface="IBM Plex Sans" panose="020B0604020202020204" charset="0"/>
      <p:regular r:id="rId77"/>
      <p:bold r:id="rId78"/>
      <p:italic r:id="rId79"/>
      <p:boldItalic r:id="rId80"/>
    </p:embeddedFont>
    <p:embeddedFont>
      <p:font typeface="PT Sans Narrow" panose="020B0604020202020204" charset="0"/>
      <p:regular r:id="rId81"/>
      <p:bold r:id="rId82"/>
    </p:embeddedFont>
    <p:embeddedFont>
      <p:font typeface="Roboto" panose="020B0604020202020204" charset="0"/>
      <p:regular r:id="rId83"/>
      <p:bold r:id="rId84"/>
      <p:italic r:id="rId85"/>
      <p:boldItalic r:id="rId86"/>
    </p:embeddedFont>
    <p:embeddedFont>
      <p:font typeface="Overpass Light" panose="00000400000000000000" pitchFamily="50" charset="0"/>
      <p:regular r:id="rId87"/>
      <p:bold r:id="rId88"/>
      <p:italic r:id="rId89"/>
      <p:boldItalic r:id="rId90"/>
    </p:embeddedFont>
    <p:embeddedFont>
      <p:font typeface="Red Hat Text" panose="02010503040201060303" pitchFamily="2" charset="0"/>
      <p:regular r:id="rId91"/>
      <p:bold r:id="rId92"/>
      <p:italic r:id="rId93"/>
      <p:boldItalic r:id="rId94"/>
    </p:embeddedFont>
    <p:embeddedFont>
      <p:font typeface="Overpass" panose="00000500000000000000" pitchFamily="50" charset="0"/>
      <p:regular r:id="rId95"/>
      <p:bold r:id="rId96"/>
      <p:italic r:id="rId97"/>
      <p:boldItalic r:id="rId98"/>
    </p:embeddedFont>
    <p:embeddedFont>
      <p:font typeface="Overpass SemiBold" panose="00000700000000000000" pitchFamily="50" charset="0"/>
      <p:regular r:id="rId99"/>
      <p:bold r:id="rId100"/>
      <p:italic r:id="rId101"/>
      <p:boldItalic r:id="rId102"/>
    </p:embeddedFont>
    <p:embeddedFont>
      <p:font typeface="Proxima Nova" panose="020B0604020202020204" charset="0"/>
      <p:regular r:id="rId103"/>
      <p:bold r:id="rId104"/>
      <p:italic r:id="rId105"/>
      <p:boldItalic r:id="rId106"/>
    </p:embeddedFont>
    <p:embeddedFont>
      <p:font typeface="Red Hat Text Medium" panose="02010603030201060303" pitchFamily="2" charset="0"/>
      <p:regular r:id="rId107"/>
      <p:bold r:id="rId108"/>
      <p:italic r:id="rId109"/>
      <p:boldItalic r:id="rId110"/>
    </p:embeddedFont>
    <p:embeddedFont>
      <p:font typeface="Red Hat Display Medium" panose="02010603040201060303" pitchFamily="2" charset="0"/>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9D414F-49E3-4DB7-8928-D7D358584BEA}">
  <a:tblStyle styleId="{6E9D414F-49E3-4DB7-8928-D7D358584BE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2" autoAdjust="0"/>
    <p:restoredTop sz="78467" autoAdjust="0"/>
  </p:normalViewPr>
  <p:slideViewPr>
    <p:cSldViewPr snapToGrid="0">
      <p:cViewPr varScale="1">
        <p:scale>
          <a:sx n="71" d="100"/>
          <a:sy n="71" d="100"/>
        </p:scale>
        <p:origin x="1278" y="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12" Type="http://schemas.openxmlformats.org/officeDocument/2006/relationships/font" Target="fonts/font44.fntdata"/><Relationship Id="rId16" Type="http://schemas.openxmlformats.org/officeDocument/2006/relationships/slide" Target="slides/slide9.xml"/><Relationship Id="rId107" Type="http://schemas.openxmlformats.org/officeDocument/2006/relationships/font" Target="fonts/font39.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font" Target="fonts/font19.fntdata"/><Relationship Id="rId102" Type="http://schemas.openxmlformats.org/officeDocument/2006/relationships/font" Target="fonts/font34.fntdata"/><Relationship Id="rId110" Type="http://schemas.openxmlformats.org/officeDocument/2006/relationships/font" Target="fonts/font42.fntdata"/><Relationship Id="rId115"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font" Target="fonts/font14.fntdata"/><Relationship Id="rId90" Type="http://schemas.openxmlformats.org/officeDocument/2006/relationships/font" Target="fonts/font22.fntdata"/><Relationship Id="rId95" Type="http://schemas.openxmlformats.org/officeDocument/2006/relationships/font" Target="fonts/font27.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font" Target="fonts/font1.fntdata"/><Relationship Id="rId77" Type="http://schemas.openxmlformats.org/officeDocument/2006/relationships/font" Target="fonts/font9.fntdata"/><Relationship Id="rId100" Type="http://schemas.openxmlformats.org/officeDocument/2006/relationships/font" Target="fonts/font32.fntdata"/><Relationship Id="rId105" Type="http://schemas.openxmlformats.org/officeDocument/2006/relationships/font" Target="fonts/font37.fntdata"/><Relationship Id="rId113" Type="http://schemas.openxmlformats.org/officeDocument/2006/relationships/font" Target="fonts/font45.fntdata"/><Relationship Id="rId118"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font" Target="fonts/font35.fntdata"/><Relationship Id="rId108" Type="http://schemas.openxmlformats.org/officeDocument/2006/relationships/font" Target="fonts/font40.fntdata"/><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11" Type="http://schemas.openxmlformats.org/officeDocument/2006/relationships/font" Target="fonts/font4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38.fntdata"/><Relationship Id="rId114" Type="http://schemas.openxmlformats.org/officeDocument/2006/relationships/font" Target="fonts/font46.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font" Target="fonts/font33.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41.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font" Target="fonts/font36.fntdata"/><Relationship Id="rId7" Type="http://schemas.openxmlformats.org/officeDocument/2006/relationships/slideMaster" Target="slideMasters/slideMaster7.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logs.cisco.com/developer/tetration-for-security"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7" name="Google Shape;1787;p1: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1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p16: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r>
              <a:rPr lang="en-US" dirty="0" smtClean="0"/>
              <a:t>ACI Fabric Discovery – uses Intra-Fabric</a:t>
            </a:r>
            <a:r>
              <a:rPr lang="en-US" baseline="0" dirty="0" smtClean="0"/>
              <a:t> Messaging (IFM) Process</a:t>
            </a:r>
          </a:p>
          <a:p>
            <a:pPr marL="0" indent="0">
              <a:buNone/>
            </a:pPr>
            <a:r>
              <a:rPr lang="en-US" baseline="0" dirty="0" smtClean="0"/>
              <a:t>           * APIC and nodes exchange heartbeat messages</a:t>
            </a:r>
          </a:p>
          <a:p>
            <a:pPr marL="0" indent="0">
              <a:buNone/>
            </a:pPr>
            <a:r>
              <a:rPr lang="en-US" baseline="0" dirty="0" smtClean="0"/>
              <a:t>           * APIC uses an IFM Process to push policy to fabric leaf nodes</a:t>
            </a:r>
          </a:p>
          <a:p>
            <a:pPr marL="0" indent="0">
              <a:buNone/>
            </a:pPr>
            <a:endParaRPr lang="en-US" baseline="0" dirty="0" smtClean="0"/>
          </a:p>
          <a:p>
            <a:pPr marL="0" indent="0">
              <a:buNone/>
            </a:pPr>
            <a:r>
              <a:rPr lang="en-US" baseline="0" dirty="0" smtClean="0"/>
              <a:t>Three Stages:  (1) Leaf directly connected to APIC is discovered   (2) Spines connected to (above) leaf are discovered  (3) other leaf nodes and other APICs are discovered</a:t>
            </a:r>
          </a:p>
          <a:p>
            <a:pPr marL="0" indent="0">
              <a:buNone/>
            </a:pPr>
            <a:r>
              <a:rPr lang="en-US" baseline="0" dirty="0" smtClean="0"/>
              <a:t>                                                               </a:t>
            </a:r>
          </a:p>
          <a:p>
            <a:pPr marL="0" indent="0">
              <a:buNone/>
            </a:pPr>
            <a:r>
              <a:rPr lang="en-US" baseline="0" smtClean="0"/>
              <a:t>                                                               LLDP </a:t>
            </a:r>
            <a:r>
              <a:rPr lang="en-US" baseline="0" dirty="0" smtClean="0"/>
              <a:t>Neighbor Discovery</a:t>
            </a:r>
          </a:p>
          <a:p>
            <a:pPr marL="0" indent="0">
              <a:buNone/>
            </a:pPr>
            <a:r>
              <a:rPr lang="en-US" baseline="0" dirty="0" smtClean="0"/>
              <a:t>                                                               Tunnel Endpoint (TEP) assignment via DHCP</a:t>
            </a:r>
          </a:p>
          <a:p>
            <a:pPr marL="0" indent="0">
              <a:buNone/>
            </a:pPr>
            <a:r>
              <a:rPr lang="en-US" baseline="0" dirty="0" smtClean="0"/>
              <a:t>                                                               ISIS adjacency mode</a:t>
            </a:r>
          </a:p>
          <a:p>
            <a:pPr marL="0" indent="0">
              <a:buNone/>
            </a:pPr>
            <a:r>
              <a:rPr lang="en-US" baseline="0" dirty="0" smtClean="0"/>
              <a:t>                                                               Certification Validation</a:t>
            </a:r>
          </a:p>
          <a:p>
            <a:pPr marL="0" indent="0">
              <a:buNone/>
            </a:pPr>
            <a:r>
              <a:rPr lang="en-US" baseline="0" dirty="0" smtClean="0"/>
              <a:t>                                                               Start of DME Process on switches</a:t>
            </a:r>
          </a:p>
          <a:p>
            <a:pPr marL="0" indent="0">
              <a:buNone/>
            </a:pPr>
            <a:r>
              <a:rPr lang="en-US" baseline="0" dirty="0" smtClean="0"/>
              <a:t>                                                               Tunnel Setup (iVxlan)</a:t>
            </a:r>
          </a:p>
          <a:p>
            <a:pPr marL="0" indent="0">
              <a:buNone/>
            </a:pPr>
            <a:r>
              <a:rPr lang="en-US" baseline="0" dirty="0" smtClean="0"/>
              <a:t>                                                               Policy Element IFM Setup</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1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p17: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1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p17: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642453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93a191b5eb_0_2005: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93a191b5eb_0_2005: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640636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1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p17: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798942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1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p17: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44334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1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p17: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544338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1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4" name="Google Shape;2124;p17: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26874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93a191b5eb_0_2005: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93a191b5eb_0_2005: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726776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93a191b5eb_0_201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93a191b5eb_0_2019: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ctr" anchorCtr="0">
            <a:noAutofit/>
          </a:bodyPr>
          <a:lstStyle/>
          <a:p>
            <a:pPr marL="0" indent="0">
              <a:buNone/>
            </a:pPr>
            <a:r>
              <a:rPr lang="en-US" sz="1400" dirty="0" smtClean="0">
                <a:latin typeface="Times New Roman"/>
                <a:ea typeface="Times New Roman"/>
                <a:cs typeface="Times New Roman"/>
                <a:sym typeface="Times New Roman"/>
              </a:rPr>
              <a:t>Ansible Tower is not branded Ansible Automation Hub.</a:t>
            </a:r>
          </a:p>
          <a:p>
            <a:pPr marL="0" indent="0">
              <a:buNone/>
            </a:pPr>
            <a:endParaRPr lang="en-US" sz="1400" dirty="0" smtClean="0">
              <a:latin typeface="Times New Roman"/>
              <a:ea typeface="Times New Roman"/>
              <a:cs typeface="Times New Roman"/>
              <a:sym typeface="Times New Roman"/>
            </a:endParaRPr>
          </a:p>
          <a:p>
            <a:pPr marL="0" indent="0">
              <a:buNone/>
            </a:pPr>
            <a:r>
              <a:rPr lang="en-US" sz="1400" dirty="0" smtClean="0">
                <a:latin typeface="Times New Roman"/>
                <a:ea typeface="Times New Roman"/>
                <a:cs typeface="Times New Roman"/>
                <a:sym typeface="Times New Roman"/>
              </a:rPr>
              <a:t>Engine</a:t>
            </a:r>
            <a:r>
              <a:rPr lang="en-US" sz="1400" baseline="0" dirty="0" smtClean="0">
                <a:latin typeface="Times New Roman"/>
                <a:ea typeface="Times New Roman"/>
                <a:cs typeface="Times New Roman"/>
                <a:sym typeface="Times New Roman"/>
              </a:rPr>
              <a:t> is the upstream.</a:t>
            </a:r>
            <a:endParaRPr sz="1400" dirty="0">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p2: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6" name="Google Shape;1796;p2: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93a191b5eb_0_201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93a191b5eb_0_2019: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ctr" anchorCtr="0">
            <a:noAutofit/>
          </a:bodyPr>
          <a:lstStyle/>
          <a:p>
            <a:pPr marL="0" indent="0">
              <a:buNone/>
            </a:pPr>
            <a:endParaRPr sz="14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571248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93a191b5eb_0_201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93a191b5eb_0_2019: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ctr" anchorCtr="0">
            <a:noAutofit/>
          </a:bodyPr>
          <a:lstStyle/>
          <a:p>
            <a:pPr marL="0" indent="0">
              <a:buNone/>
            </a:pPr>
            <a:r>
              <a:rPr lang="en-US" sz="1400" dirty="0" smtClean="0">
                <a:latin typeface="Times New Roman"/>
                <a:ea typeface="Times New Roman"/>
                <a:cs typeface="Times New Roman"/>
                <a:sym typeface="Times New Roman"/>
              </a:rPr>
              <a:t>Ansible Tower is not branded Ansible Automation Hub.</a:t>
            </a:r>
          </a:p>
          <a:p>
            <a:pPr marL="0" indent="0">
              <a:buNone/>
            </a:pPr>
            <a:endParaRPr lang="en-US" sz="1400" dirty="0" smtClean="0">
              <a:latin typeface="Times New Roman"/>
              <a:ea typeface="Times New Roman"/>
              <a:cs typeface="Times New Roman"/>
              <a:sym typeface="Times New Roman"/>
            </a:endParaRPr>
          </a:p>
          <a:p>
            <a:pPr marL="0" indent="0">
              <a:buNone/>
            </a:pPr>
            <a:r>
              <a:rPr lang="en-US" sz="1400" dirty="0" smtClean="0">
                <a:latin typeface="Times New Roman"/>
                <a:ea typeface="Times New Roman"/>
                <a:cs typeface="Times New Roman"/>
                <a:sym typeface="Times New Roman"/>
              </a:rPr>
              <a:t>Engine</a:t>
            </a:r>
            <a:r>
              <a:rPr lang="en-US" sz="1400" baseline="0" dirty="0" smtClean="0">
                <a:latin typeface="Times New Roman"/>
                <a:ea typeface="Times New Roman"/>
                <a:cs typeface="Times New Roman"/>
                <a:sym typeface="Times New Roman"/>
              </a:rPr>
              <a:t> is the upstream.</a:t>
            </a:r>
            <a:endParaRPr sz="14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307709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93a191b5eb_0_201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93a191b5eb_0_2019: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ctr" anchorCtr="0">
            <a:noAutofit/>
          </a:bodyPr>
          <a:lstStyle/>
          <a:p>
            <a:pPr marL="0" indent="0">
              <a:buNone/>
            </a:pPr>
            <a:r>
              <a:rPr lang="en-US" sz="1400" dirty="0" smtClean="0">
                <a:latin typeface="Times New Roman"/>
                <a:ea typeface="Times New Roman"/>
                <a:cs typeface="Times New Roman"/>
                <a:sym typeface="Times New Roman"/>
              </a:rPr>
              <a:t>Ansible Tower is not branded Ansible Automation Hub.</a:t>
            </a:r>
          </a:p>
          <a:p>
            <a:pPr marL="0" indent="0">
              <a:buNone/>
            </a:pPr>
            <a:endParaRPr lang="en-US" sz="1400" dirty="0" smtClean="0">
              <a:latin typeface="Times New Roman"/>
              <a:ea typeface="Times New Roman"/>
              <a:cs typeface="Times New Roman"/>
              <a:sym typeface="Times New Roman"/>
            </a:endParaRPr>
          </a:p>
          <a:p>
            <a:pPr marL="0" indent="0">
              <a:buNone/>
            </a:pPr>
            <a:r>
              <a:rPr lang="en-US" sz="1400" dirty="0" smtClean="0">
                <a:latin typeface="Times New Roman"/>
                <a:ea typeface="Times New Roman"/>
                <a:cs typeface="Times New Roman"/>
                <a:sym typeface="Times New Roman"/>
              </a:rPr>
              <a:t>Engine</a:t>
            </a:r>
            <a:r>
              <a:rPr lang="en-US" sz="1400" baseline="0" dirty="0" smtClean="0">
                <a:latin typeface="Times New Roman"/>
                <a:ea typeface="Times New Roman"/>
                <a:cs typeface="Times New Roman"/>
                <a:sym typeface="Times New Roman"/>
              </a:rPr>
              <a:t> is the upstream.</a:t>
            </a:r>
            <a:endParaRPr sz="14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001881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93a191b5eb_0_2005: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93a191b5eb_0_2005: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038281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93a191b5eb_0_201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93a191b5eb_0_2019: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ctr" anchorCtr="0">
            <a:noAutofit/>
          </a:bodyPr>
          <a:lstStyle/>
          <a:p>
            <a:pPr marL="0" indent="0">
              <a:buNone/>
            </a:pPr>
            <a:r>
              <a:rPr lang="en-US" sz="1400" dirty="0" smtClean="0">
                <a:latin typeface="Times New Roman"/>
                <a:ea typeface="Times New Roman"/>
                <a:cs typeface="Times New Roman"/>
                <a:sym typeface="Times New Roman"/>
              </a:rPr>
              <a:t>Ansible Tower is not branded Ansible Automation Hub.</a:t>
            </a:r>
          </a:p>
          <a:p>
            <a:pPr marL="0" indent="0">
              <a:buNone/>
            </a:pPr>
            <a:endParaRPr lang="en-US" sz="1400" dirty="0" smtClean="0">
              <a:latin typeface="Times New Roman"/>
              <a:ea typeface="Times New Roman"/>
              <a:cs typeface="Times New Roman"/>
              <a:sym typeface="Times New Roman"/>
            </a:endParaRPr>
          </a:p>
          <a:p>
            <a:pPr marL="0" indent="0">
              <a:buNone/>
            </a:pPr>
            <a:r>
              <a:rPr lang="en-US" sz="1400" dirty="0" smtClean="0">
                <a:latin typeface="Times New Roman"/>
                <a:ea typeface="Times New Roman"/>
                <a:cs typeface="Times New Roman"/>
                <a:sym typeface="Times New Roman"/>
              </a:rPr>
              <a:t>Engine</a:t>
            </a:r>
            <a:r>
              <a:rPr lang="en-US" sz="1400" baseline="0" dirty="0" smtClean="0">
                <a:latin typeface="Times New Roman"/>
                <a:ea typeface="Times New Roman"/>
                <a:cs typeface="Times New Roman"/>
                <a:sym typeface="Times New Roman"/>
              </a:rPr>
              <a:t> is the upstream.</a:t>
            </a:r>
            <a:endParaRPr sz="14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506714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93a191b5eb_0_2005: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93a191b5eb_0_2005: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558237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93a191b5eb_0_203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93a191b5eb_0_203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Clr>
                <a:schemeClr val="dk1"/>
              </a:buClr>
              <a:buNone/>
            </a:pPr>
            <a:endParaRPr dirty="0">
              <a:solidFill>
                <a:srgbClr val="323232"/>
              </a:solidFill>
              <a:latin typeface="Overpass"/>
              <a:ea typeface="Overpass"/>
              <a:cs typeface="Overpass"/>
              <a:sym typeface="Overpass"/>
            </a:endParaRPr>
          </a:p>
          <a:p>
            <a:pPr marL="0" indent="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93a191b5eb_0_203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93a191b5eb_0_203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Clr>
                <a:schemeClr val="dk1"/>
              </a:buClr>
              <a:buNone/>
            </a:pPr>
            <a:endParaRPr dirty="0">
              <a:solidFill>
                <a:srgbClr val="323232"/>
              </a:solidFill>
              <a:latin typeface="Overpass"/>
              <a:ea typeface="Overpass"/>
              <a:cs typeface="Overpass"/>
              <a:sym typeface="Overpass"/>
            </a:endParaRPr>
          </a:p>
          <a:p>
            <a:pPr marL="0" indent="0">
              <a:buNone/>
            </a:pPr>
            <a:endParaRPr dirty="0"/>
          </a:p>
        </p:txBody>
      </p:sp>
    </p:spTree>
    <p:extLst>
      <p:ext uri="{BB962C8B-B14F-4D97-AF65-F5344CB8AC3E}">
        <p14:creationId xmlns:p14="http://schemas.microsoft.com/office/powerpoint/2010/main" val="4131952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93a191b5eb_0_203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93a191b5eb_0_203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Clr>
                <a:schemeClr val="dk1"/>
              </a:buClr>
              <a:buNone/>
            </a:pPr>
            <a:endParaRPr dirty="0">
              <a:solidFill>
                <a:srgbClr val="323232"/>
              </a:solidFill>
              <a:latin typeface="Overpass"/>
              <a:ea typeface="Overpass"/>
              <a:cs typeface="Overpass"/>
              <a:sym typeface="Overpass"/>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smtClean="0">
                <a:ln>
                  <a:noFill/>
                </a:ln>
                <a:solidFill>
                  <a:srgbClr val="000000"/>
                </a:solidFill>
                <a:effectLst/>
                <a:uLnTx/>
                <a:uFillTx/>
                <a:latin typeface="Arial"/>
                <a:cs typeface="Arial"/>
                <a:sym typeface="Arial"/>
              </a:rPr>
              <a:t>NetOps teams can integrate directly with ServiceNow to generate tickets for centralized incident management.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smtClean="0">
                <a:ln>
                  <a:noFill/>
                </a:ln>
                <a:solidFill>
                  <a:srgbClr val="000000"/>
                </a:solidFill>
                <a:effectLst/>
                <a:uLnTx/>
                <a:uFillTx/>
                <a:latin typeface="Arial"/>
                <a:cs typeface="Arial"/>
                <a:sym typeface="Arial"/>
              </a:rPr>
              <a:t>DevOps teams can map application, network and compute context by linking Nexus Insights with Cisco AppDynamics and Cisco Intersight, providing rich contextual information that enables DevOps to monitor application performance, identify network bottlenecks affecting applications, and fine-tune workloads accordingly.</a:t>
            </a:r>
          </a:p>
          <a:p>
            <a:pPr marL="0" indent="0">
              <a:buNone/>
            </a:pPr>
            <a:endParaRPr dirty="0"/>
          </a:p>
        </p:txBody>
      </p:sp>
    </p:spTree>
    <p:extLst>
      <p:ext uri="{BB962C8B-B14F-4D97-AF65-F5344CB8AC3E}">
        <p14:creationId xmlns:p14="http://schemas.microsoft.com/office/powerpoint/2010/main" val="2419267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93a191b5eb_0_2030: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93a191b5eb_0_203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Clr>
                <a:schemeClr val="dk1"/>
              </a:buClr>
              <a:buNone/>
            </a:pPr>
            <a:r>
              <a:rPr lang="en-US" dirty="0">
                <a:solidFill>
                  <a:srgbClr val="323232"/>
                </a:solidFill>
                <a:latin typeface="Overpass"/>
                <a:ea typeface="Overpass"/>
                <a:cs typeface="Overpass"/>
                <a:sym typeface="Overpass"/>
              </a:rPr>
              <a:t>Cloud workload protection</a:t>
            </a:r>
            <a:endParaRPr dirty="0">
              <a:solidFill>
                <a:schemeClr val="dk1"/>
              </a:solidFill>
            </a:endParaRPr>
          </a:p>
          <a:p>
            <a:pPr marL="0" indent="0">
              <a:buClr>
                <a:schemeClr val="dk1"/>
              </a:buClr>
              <a:buNone/>
            </a:pPr>
            <a:r>
              <a:rPr lang="en-US" dirty="0">
                <a:solidFill>
                  <a:srgbClr val="323232"/>
                </a:solidFill>
                <a:latin typeface="Overpass"/>
                <a:ea typeface="Overpass"/>
                <a:cs typeface="Overpass"/>
                <a:sym typeface="Overpass"/>
              </a:rPr>
              <a:t>Automate micro-segmentation and gain better threat detection and protection with Cisco Tetration.</a:t>
            </a:r>
            <a:endParaRPr dirty="0">
              <a:solidFill>
                <a:schemeClr val="dk1"/>
              </a:solidFill>
            </a:endParaRPr>
          </a:p>
          <a:p>
            <a:pPr marL="0" indent="0">
              <a:buClr>
                <a:schemeClr val="dk1"/>
              </a:buClr>
              <a:buNone/>
            </a:pPr>
            <a:r>
              <a:rPr lang="en-US" dirty="0">
                <a:solidFill>
                  <a:srgbClr val="323232"/>
                </a:solidFill>
                <a:latin typeface="Overpass"/>
                <a:ea typeface="Overpass"/>
                <a:cs typeface="Overpass"/>
                <a:sym typeface="Overpass"/>
              </a:rPr>
              <a:t>Automate security policy push using Ansible playbook</a:t>
            </a:r>
            <a:endParaRPr dirty="0">
              <a:solidFill>
                <a:schemeClr val="dk1"/>
              </a:solidFill>
            </a:endParaRPr>
          </a:p>
          <a:p>
            <a:pPr marL="0" indent="0">
              <a:buClr>
                <a:schemeClr val="dk1"/>
              </a:buClr>
              <a:buNone/>
            </a:pPr>
            <a:r>
              <a:rPr lang="en-US" dirty="0">
                <a:solidFill>
                  <a:srgbClr val="323232"/>
                </a:solidFill>
                <a:latin typeface="Overpass"/>
                <a:ea typeface="Overpass"/>
                <a:cs typeface="Overpass"/>
                <a:sym typeface="Overpass"/>
              </a:rPr>
              <a:t>Every network device is a </a:t>
            </a:r>
            <a:r>
              <a:rPr lang="en-US" dirty="0" smtClean="0">
                <a:solidFill>
                  <a:srgbClr val="323232"/>
                </a:solidFill>
                <a:latin typeface="Overpass"/>
                <a:ea typeface="Overpass"/>
                <a:cs typeface="Overpass"/>
                <a:sym typeface="Overpass"/>
              </a:rPr>
              <a:t>sensor -- devices send </a:t>
            </a:r>
            <a:r>
              <a:rPr lang="en-US" dirty="0">
                <a:solidFill>
                  <a:srgbClr val="323232"/>
                </a:solidFill>
                <a:latin typeface="Overpass"/>
                <a:ea typeface="Overpass"/>
                <a:cs typeface="Overpass"/>
                <a:sym typeface="Overpass"/>
              </a:rPr>
              <a:t>telemetry data to collector</a:t>
            </a:r>
            <a:endParaRPr dirty="0">
              <a:solidFill>
                <a:schemeClr val="dk1"/>
              </a:solidFill>
            </a:endParaRPr>
          </a:p>
          <a:p>
            <a:pPr marL="0" indent="0">
              <a:buClr>
                <a:schemeClr val="dk1"/>
              </a:buClr>
              <a:buNone/>
            </a:pPr>
            <a:endParaRPr dirty="0">
              <a:solidFill>
                <a:srgbClr val="323232"/>
              </a:solidFill>
              <a:latin typeface="Overpass"/>
              <a:ea typeface="Overpass"/>
              <a:cs typeface="Overpass"/>
              <a:sym typeface="Overpass"/>
            </a:endParaRPr>
          </a:p>
          <a:p>
            <a:pPr marL="0" indent="0">
              <a:buNone/>
            </a:pPr>
            <a:endParaRPr dirty="0"/>
          </a:p>
        </p:txBody>
      </p:sp>
    </p:spTree>
    <p:extLst>
      <p:ext uri="{BB962C8B-B14F-4D97-AF65-F5344CB8AC3E}">
        <p14:creationId xmlns:p14="http://schemas.microsoft.com/office/powerpoint/2010/main" val="36134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p2: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6" name="Google Shape;1796;p2: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927227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93a191b5eb_0_2075: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4" name="Google Shape;1984;g93a191b5eb_0_2075: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471145" indent="-307553">
              <a:buClr>
                <a:schemeClr val="dk1"/>
              </a:buClr>
            </a:pPr>
            <a:r>
              <a:rPr lang="en-US">
                <a:solidFill>
                  <a:schemeClr val="dk1"/>
                </a:solidFill>
              </a:rPr>
              <a:t>Automation of business workflows</a:t>
            </a:r>
            <a:endParaRPr>
              <a:solidFill>
                <a:schemeClr val="dk1"/>
              </a:solidFill>
            </a:endParaRPr>
          </a:p>
          <a:p>
            <a:pPr marL="471145" indent="-307553">
              <a:buClr>
                <a:schemeClr val="dk1"/>
              </a:buClr>
            </a:pPr>
            <a:r>
              <a:rPr lang="en-US">
                <a:solidFill>
                  <a:schemeClr val="dk1"/>
                </a:solidFill>
              </a:rPr>
              <a:t>Containerization of services</a:t>
            </a:r>
            <a:endParaRPr>
              <a:solidFill>
                <a:schemeClr val="dk1"/>
              </a:solidFill>
            </a:endParaRPr>
          </a:p>
          <a:p>
            <a:pPr marL="471145" indent="-307553">
              <a:buClr>
                <a:schemeClr val="dk1"/>
              </a:buClr>
            </a:pPr>
            <a:r>
              <a:rPr lang="en-US">
                <a:solidFill>
                  <a:schemeClr val="dk1"/>
                </a:solidFill>
              </a:rPr>
              <a:t>Catalog of business services</a:t>
            </a:r>
            <a:endParaRPr>
              <a:solidFill>
                <a:schemeClr val="dk1"/>
              </a:solidFill>
            </a:endParaRPr>
          </a:p>
          <a:p>
            <a:pPr marL="0" indent="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93a191b5eb_0_216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93a191b5eb_0_216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Clr>
                <a:schemeClr val="dk1"/>
              </a:buClr>
              <a:buNone/>
            </a:pPr>
            <a:r>
              <a:rPr lang="en-US" sz="900">
                <a:solidFill>
                  <a:schemeClr val="dk1"/>
                </a:solidFill>
              </a:rPr>
              <a:t>DNA Center &amp; ACI - demos available - laptop, VirtualBox, Cisco DevNet Always-On Sandbox &amp; GitHub</a:t>
            </a:r>
            <a:endParaRPr>
              <a:solidFill>
                <a:schemeClr val="dk1"/>
              </a:solidFill>
            </a:endParaRPr>
          </a:p>
          <a:p>
            <a:pPr marL="0" indent="0">
              <a:buClr>
                <a:schemeClr val="dk1"/>
              </a:buClr>
              <a:buNone/>
            </a:pPr>
            <a:r>
              <a:rPr lang="en-US" sz="900">
                <a:solidFill>
                  <a:schemeClr val="dk1"/>
                </a:solidFill>
              </a:rPr>
              <a:t>Insight - demo being developed – laptop, VirtualBox, Cisco DevNet Sandbox Reservation &amp; GitHub</a:t>
            </a:r>
            <a:endParaRPr>
              <a:solidFill>
                <a:schemeClr val="dk1"/>
              </a:solidFill>
            </a:endParaRPr>
          </a:p>
          <a:p>
            <a:pPr marL="0" indent="0">
              <a:buClr>
                <a:schemeClr val="dk1"/>
              </a:buClr>
              <a:buNone/>
            </a:pPr>
            <a:r>
              <a:rPr lang="en-US" sz="900">
                <a:solidFill>
                  <a:schemeClr val="dk1"/>
                </a:solidFill>
              </a:rPr>
              <a:t>IPS/IDS, ASA &amp; Tetration - modules and playbooks available, demos to be developed</a:t>
            </a:r>
            <a:endParaRPr>
              <a:solidFill>
                <a:schemeClr val="dk1"/>
              </a:solidFill>
            </a:endParaRPr>
          </a:p>
          <a:p>
            <a:pPr marL="0" indent="0">
              <a:buClr>
                <a:schemeClr val="dk1"/>
              </a:buClr>
              <a:buNone/>
            </a:pPr>
            <a:r>
              <a:rPr lang="en-US" sz="900">
                <a:solidFill>
                  <a:schemeClr val="dk1"/>
                </a:solidFill>
              </a:rPr>
              <a:t>Umbrella – future demo development</a:t>
            </a:r>
            <a:endParaRPr>
              <a:solidFill>
                <a:srgbClr val="323232"/>
              </a:solidFill>
              <a:latin typeface="Overpass"/>
              <a:ea typeface="Overpass"/>
              <a:cs typeface="Overpass"/>
              <a:sym typeface="Overpass"/>
            </a:endParaRPr>
          </a:p>
          <a:p>
            <a:pPr marL="0" indent="0">
              <a:buNone/>
            </a:pPr>
            <a:endParaRPr>
              <a:solidFill>
                <a:srgbClr val="323232"/>
              </a:solidFill>
              <a:latin typeface="Overpass"/>
              <a:ea typeface="Overpass"/>
              <a:cs typeface="Overpass"/>
              <a:sym typeface="Overpas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1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Google Shape;1099;p19:notes"/>
          <p:cNvSpPr txBox="1">
            <a:spLocks noGrp="1"/>
          </p:cNvSpPr>
          <p:nvPr>
            <p:ph type="body" idx="1"/>
          </p:nvPr>
        </p:nvSpPr>
        <p:spPr>
          <a:xfrm>
            <a:off x="710248" y="4459526"/>
            <a:ext cx="5681980" cy="4224814"/>
          </a:xfrm>
          <a:prstGeom prst="rect">
            <a:avLst/>
          </a:prstGeom>
          <a:noFill/>
          <a:ln>
            <a:noFill/>
          </a:ln>
        </p:spPr>
        <p:txBody>
          <a:bodyPr spcFirstLastPara="1" wrap="square" lIns="94200" tIns="94200" rIns="94200" bIns="94200" anchor="t" anchorCtr="0">
            <a:noAutofit/>
          </a:bodyPr>
          <a:lstStyle/>
          <a:p>
            <a:pPr marL="0" lvl="0" indent="0" algn="l" rtl="0">
              <a:lnSpc>
                <a:spcPct val="100000"/>
              </a:lnSpc>
              <a:spcBef>
                <a:spcPts val="0"/>
              </a:spcBef>
              <a:spcAft>
                <a:spcPts val="0"/>
              </a:spcAft>
              <a:buSzPts val="1100"/>
              <a:buNone/>
            </a:pPr>
            <a:r>
              <a:rPr lang="en"/>
              <a:t>70 DevNet Sandboxes</a:t>
            </a:r>
            <a:endParaRPr/>
          </a:p>
        </p:txBody>
      </p:sp>
    </p:spTree>
    <p:extLst>
      <p:ext uri="{BB962C8B-B14F-4D97-AF65-F5344CB8AC3E}">
        <p14:creationId xmlns:p14="http://schemas.microsoft.com/office/powerpoint/2010/main" val="3480000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1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Google Shape;1099;p19:notes"/>
          <p:cNvSpPr txBox="1">
            <a:spLocks noGrp="1"/>
          </p:cNvSpPr>
          <p:nvPr>
            <p:ph type="body" idx="1"/>
          </p:nvPr>
        </p:nvSpPr>
        <p:spPr>
          <a:xfrm>
            <a:off x="710248" y="4459526"/>
            <a:ext cx="5681980" cy="4224814"/>
          </a:xfrm>
          <a:prstGeom prst="rect">
            <a:avLst/>
          </a:prstGeom>
          <a:noFill/>
          <a:ln>
            <a:noFill/>
          </a:ln>
        </p:spPr>
        <p:txBody>
          <a:bodyPr spcFirstLastPara="1" wrap="square" lIns="94200" tIns="94200" rIns="94200" bIns="94200" anchor="t" anchorCtr="0">
            <a:noAutofit/>
          </a:bodyPr>
          <a:lstStyle/>
          <a:p>
            <a:pPr marL="0" lvl="0" indent="0" algn="l" rtl="0">
              <a:lnSpc>
                <a:spcPct val="100000"/>
              </a:lnSpc>
              <a:spcBef>
                <a:spcPts val="0"/>
              </a:spcBef>
              <a:spcAft>
                <a:spcPts val="0"/>
              </a:spcAft>
              <a:buSzPts val="1100"/>
              <a:buNone/>
            </a:pPr>
            <a:r>
              <a:rPr lang="en"/>
              <a:t>70 DevNet Sandboxes</a:t>
            </a:r>
            <a:endParaRPr/>
          </a:p>
        </p:txBody>
      </p:sp>
    </p:spTree>
    <p:extLst>
      <p:ext uri="{BB962C8B-B14F-4D97-AF65-F5344CB8AC3E}">
        <p14:creationId xmlns:p14="http://schemas.microsoft.com/office/powerpoint/2010/main" val="2988946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2917573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93a191b5eb_0_3018: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93a191b5eb_0_3018: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163592" indent="0">
              <a:buClr>
                <a:schemeClr val="dk1"/>
              </a:buClr>
              <a:buNone/>
            </a:pPr>
            <a:r>
              <a:rPr lang="en-US">
                <a:solidFill>
                  <a:schemeClr val="dk1"/>
                </a:solidFill>
              </a:rPr>
              <a:t>Using Tetration for Application Security and Policy Enforcement - </a:t>
            </a:r>
            <a:r>
              <a:rPr lang="en-US" u="sng">
                <a:solidFill>
                  <a:srgbClr val="EE0000"/>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https://blogs.cisco.com/developer/tetration-for-security</a:t>
            </a:r>
            <a:endParaRPr>
              <a:solidFill>
                <a:srgbClr val="323232"/>
              </a:solidFill>
              <a:latin typeface="Overpass"/>
              <a:ea typeface="Overpass"/>
              <a:cs typeface="Overpass"/>
              <a:sym typeface="Overpass"/>
            </a:endParaRPr>
          </a:p>
          <a:p>
            <a:pPr marL="0" indent="0">
              <a:buClr>
                <a:schemeClr val="dk1"/>
              </a:buClr>
              <a:buSzPts val="1400"/>
              <a:buNone/>
            </a:pPr>
            <a:r>
              <a:rPr lang="en-US">
                <a:solidFill>
                  <a:schemeClr val="dk1"/>
                </a:solidFill>
              </a:rPr>
              <a:t>    Cisco GVE  – Global Virtual Engineering team (can deliver dCloud demos to customers)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1" name="Google Shape;1861;p7: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471145" indent="-235572">
              <a:buNone/>
            </a:pPr>
            <a:endParaRPr dirty="0"/>
          </a:p>
        </p:txBody>
      </p:sp>
      <p:sp>
        <p:nvSpPr>
          <p:cNvPr id="1862" name="Google Shape;1862;p7:notes"/>
          <p:cNvSpPr txBox="1">
            <a:spLocks noGrp="1"/>
          </p:cNvSpPr>
          <p:nvPr>
            <p:ph type="sldNum" idx="12"/>
          </p:nvPr>
        </p:nvSpPr>
        <p:spPr>
          <a:xfrm>
            <a:off x="0" y="0"/>
            <a:ext cx="3106944" cy="3080208"/>
          </a:xfrm>
          <a:prstGeom prst="rect">
            <a:avLst/>
          </a:prstGeom>
          <a:noFill/>
          <a:ln>
            <a:noFill/>
          </a:ln>
        </p:spPr>
        <p:txBody>
          <a:bodyPr spcFirstLastPara="1" wrap="square" lIns="94213" tIns="47094" rIns="94213" bIns="47094" anchor="t" anchorCtr="0">
            <a:noAutofit/>
          </a:bodyPr>
          <a:lstStyle/>
          <a:p>
            <a:pPr algn="r">
              <a:buSzPts val="1200"/>
            </a:pPr>
            <a:fld id="{00000000-1234-1234-1234-123412341234}" type="slidenum">
              <a:rPr lang="en-US" sz="1200">
                <a:latin typeface="Calibri"/>
                <a:ea typeface="Calibri"/>
                <a:cs typeface="Calibri"/>
                <a:sym typeface="Calibri"/>
              </a:rPr>
              <a:pPr algn="r">
                <a:buSzPts val="1200"/>
              </a:pPr>
              <a:t>37</a:t>
            </a:fld>
            <a:endParaRPr sz="1200">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93a191b5eb_0_29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93a191b5eb_0_29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p19:notes"/>
          <p:cNvSpPr>
            <a:spLocks noGrp="1" noRot="1" noChangeAspect="1"/>
          </p:cNvSpPr>
          <p:nvPr>
            <p:ph type="sldImg" idx="2"/>
          </p:nvPr>
        </p:nvSpPr>
        <p:spPr>
          <a:xfrm>
            <a:off x="787400" y="1204913"/>
            <a:ext cx="5781675" cy="32527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8" name="Google Shape;2138;p19:notes"/>
          <p:cNvSpPr txBox="1">
            <a:spLocks noGrp="1"/>
          </p:cNvSpPr>
          <p:nvPr>
            <p:ph type="body" idx="1"/>
          </p:nvPr>
        </p:nvSpPr>
        <p:spPr>
          <a:xfrm>
            <a:off x="735567" y="4639003"/>
            <a:ext cx="5884532" cy="3795390"/>
          </a:xfrm>
          <a:prstGeom prst="rect">
            <a:avLst/>
          </a:prstGeom>
          <a:noFill/>
          <a:ln>
            <a:noFill/>
          </a:ln>
        </p:spPr>
        <p:txBody>
          <a:bodyPr spcFirstLastPara="1" wrap="square" lIns="96996" tIns="48485" rIns="96996" bIns="48485" anchor="t" anchorCtr="0">
            <a:noAutofit/>
          </a:bodyPr>
          <a:lstStyle/>
          <a:p>
            <a:pPr marL="0" indent="0">
              <a:buNone/>
            </a:pPr>
            <a:r>
              <a:rPr lang="en-US"/>
              <a:t>https://github.com/datacenter/ansible-role-aci-model</a:t>
            </a:r>
            <a:endParaRPr/>
          </a:p>
        </p:txBody>
      </p:sp>
      <p:sp>
        <p:nvSpPr>
          <p:cNvPr id="2139" name="Google Shape;2139;p19:notes"/>
          <p:cNvSpPr txBox="1">
            <a:spLocks noGrp="1"/>
          </p:cNvSpPr>
          <p:nvPr>
            <p:ph type="ftr" idx="11"/>
          </p:nvPr>
        </p:nvSpPr>
        <p:spPr>
          <a:xfrm>
            <a:off x="0" y="9155839"/>
            <a:ext cx="3187455" cy="483872"/>
          </a:xfrm>
          <a:prstGeom prst="rect">
            <a:avLst/>
          </a:prstGeom>
          <a:noFill/>
          <a:ln>
            <a:noFill/>
          </a:ln>
        </p:spPr>
        <p:txBody>
          <a:bodyPr spcFirstLastPara="1" wrap="square" lIns="96996" tIns="48485" rIns="96996" bIns="48485" anchor="b" anchorCtr="0">
            <a:noAutofit/>
          </a:bodyPr>
          <a:lstStyle/>
          <a:p>
            <a:pPr>
              <a:buSzPts val="1400"/>
            </a:pPr>
            <a:r>
              <a:rPr lang="en-US"/>
              <a:t>© F5 Networks</a:t>
            </a:r>
            <a:endParaRPr/>
          </a:p>
        </p:txBody>
      </p:sp>
      <p:sp>
        <p:nvSpPr>
          <p:cNvPr id="2140" name="Google Shape;2140;p19:notes"/>
          <p:cNvSpPr txBox="1">
            <a:spLocks noGrp="1"/>
          </p:cNvSpPr>
          <p:nvPr>
            <p:ph type="sldNum" idx="12"/>
          </p:nvPr>
        </p:nvSpPr>
        <p:spPr>
          <a:xfrm>
            <a:off x="4166508" y="9155839"/>
            <a:ext cx="3187455" cy="483872"/>
          </a:xfrm>
          <a:prstGeom prst="rect">
            <a:avLst/>
          </a:prstGeom>
          <a:noFill/>
          <a:ln>
            <a:noFill/>
          </a:ln>
        </p:spPr>
        <p:txBody>
          <a:bodyPr spcFirstLastPara="1" wrap="square" lIns="96996" tIns="48485" rIns="96996" bIns="48485" anchor="b" anchorCtr="0">
            <a:noAutofit/>
          </a:bodyPr>
          <a:lstStyle/>
          <a:p>
            <a:pPr algn="r">
              <a:buSzPts val="1400"/>
            </a:pPr>
            <a:fld id="{00000000-1234-1234-1234-123412341234}" type="slidenum">
              <a:rPr lang="en-US"/>
              <a:pPr algn="r">
                <a:buSzPts val="1400"/>
              </a:pP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93a191b5eb_0_3: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93a191b5eb_0_3: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2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24: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1933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93a191b5eb_0_29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93a191b5eb_0_29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496417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1886746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3522391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3948020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3146866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94757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93a191b5eb_0_29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93a191b5eb_0_29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479406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smtClean="0"/>
              <a:t>Meraki is cloud-based but should be able to run in CML</a:t>
            </a:r>
          </a:p>
          <a:p>
            <a:pPr marL="0" indent="0">
              <a:buNone/>
            </a:pPr>
            <a:endParaRPr lang="en-US" dirty="0" smtClean="0"/>
          </a:p>
          <a:p>
            <a:pPr marL="0" indent="0">
              <a:buNone/>
            </a:pPr>
            <a:r>
              <a:rPr lang="en-US" b="1" dirty="0" smtClean="0"/>
              <a:t>DNA-C</a:t>
            </a:r>
            <a:r>
              <a:rPr lang="en-US" dirty="0" smtClean="0"/>
              <a:t> &amp;</a:t>
            </a:r>
            <a:r>
              <a:rPr lang="en-US" baseline="0" dirty="0" smtClean="0"/>
              <a:t> </a:t>
            </a:r>
            <a:r>
              <a:rPr lang="en-US" b="1" baseline="0" dirty="0" smtClean="0"/>
              <a:t>SD-Access</a:t>
            </a:r>
            <a:r>
              <a:rPr lang="en-US" baseline="0" dirty="0" smtClean="0"/>
              <a:t> – now, use External Connections.  Future releases will integrate both.</a:t>
            </a:r>
          </a:p>
          <a:p>
            <a:pPr marL="0" indent="0">
              <a:buNone/>
            </a:pPr>
            <a:r>
              <a:rPr lang="en-US" b="1" baseline="0" dirty="0" smtClean="0"/>
              <a:t>ACI</a:t>
            </a:r>
            <a:r>
              <a:rPr lang="en-US" baseline="0" dirty="0" smtClean="0"/>
              <a:t> – use ACI simulator for now.</a:t>
            </a:r>
          </a:p>
          <a:p>
            <a:pPr marL="0" indent="0">
              <a:buNone/>
            </a:pPr>
            <a:endParaRPr lang="en-US" baseline="0" dirty="0" smtClean="0"/>
          </a:p>
          <a:p>
            <a:pPr marL="0" indent="0">
              <a:buNone/>
            </a:pPr>
            <a:r>
              <a:rPr lang="en-US" baseline="0" dirty="0" smtClean="0"/>
              <a:t>External Network Connectivity Options:  (1) NAT  (2) L2 or Bridge – share one physical NIC to VMs in CML</a:t>
            </a:r>
            <a:endParaRPr dirty="0"/>
          </a:p>
        </p:txBody>
      </p:sp>
    </p:spTree>
    <p:extLst>
      <p:ext uri="{BB962C8B-B14F-4D97-AF65-F5344CB8AC3E}">
        <p14:creationId xmlns:p14="http://schemas.microsoft.com/office/powerpoint/2010/main" val="276837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93a191b5eb_0_71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93a191b5eb_0_71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smtClean="0"/>
              <a:t>CML is at the center of the CI/CD tool chain.</a:t>
            </a:r>
          </a:p>
          <a:p>
            <a:pPr marL="0" indent="0">
              <a:buNone/>
            </a:pPr>
            <a:endParaRPr lang="en-US" dirty="0" smtClean="0"/>
          </a:p>
          <a:p>
            <a:pPr marL="0" indent="0">
              <a:buNone/>
            </a:pPr>
            <a:r>
              <a:rPr lang="en-US" dirty="0" smtClean="0"/>
              <a:t>Use NSO, Ansible, PyATS to configure production network to eliminate human error.</a:t>
            </a:r>
          </a:p>
          <a:p>
            <a:pPr marL="0" indent="0">
              <a:buNone/>
            </a:pPr>
            <a:endParaRPr lang="en-US" dirty="0" smtClean="0"/>
          </a:p>
          <a:p>
            <a:pPr marL="0" indent="0">
              <a:buNone/>
            </a:pPr>
            <a:r>
              <a:rPr lang="en-US" dirty="0" smtClean="0"/>
              <a:t>Under the covers,</a:t>
            </a:r>
            <a:r>
              <a:rPr lang="en-US" baseline="0" dirty="0" smtClean="0"/>
              <a:t> CML uses Linux networking.  </a:t>
            </a:r>
          </a:p>
          <a:p>
            <a:pPr marL="628650" lvl="1" indent="-171450"/>
            <a:r>
              <a:rPr lang="en-US" baseline="0" dirty="0" smtClean="0"/>
              <a:t>Don’t mess with base network adapter, “bridge0” which is used for management.  </a:t>
            </a:r>
          </a:p>
          <a:p>
            <a:pPr marL="628650" lvl="1" indent="-171450"/>
            <a:r>
              <a:rPr lang="en-US" baseline="0" dirty="0" smtClean="0"/>
              <a:t>Add a 2</a:t>
            </a:r>
            <a:r>
              <a:rPr lang="en-US" baseline="30000" dirty="0" smtClean="0"/>
              <a:t>nd</a:t>
            </a:r>
            <a:r>
              <a:rPr lang="en-US" baseline="0" dirty="0" smtClean="0"/>
              <a:t> interface – Trunk – VLAN 4095 (send all vlans)</a:t>
            </a:r>
          </a:p>
          <a:p>
            <a:pPr marL="628650" lvl="1" indent="-171450"/>
            <a:endParaRPr lang="en-US" baseline="0" dirty="0" smtClean="0"/>
          </a:p>
          <a:p>
            <a:pPr marL="0" lvl="0" indent="0">
              <a:buNone/>
            </a:pPr>
            <a:r>
              <a:rPr lang="en-US" baseline="0" dirty="0" smtClean="0"/>
              <a:t>CentOS Linux Cockpit</a:t>
            </a:r>
          </a:p>
          <a:p>
            <a:pPr marL="628650" lvl="1" indent="-171450"/>
            <a:r>
              <a:rPr lang="en-US" baseline="0" dirty="0" smtClean="0"/>
              <a:t>Networking</a:t>
            </a:r>
          </a:p>
          <a:p>
            <a:pPr marL="1085850" lvl="2" indent="-171450"/>
            <a:r>
              <a:rPr lang="en-US" baseline="0" dirty="0" smtClean="0"/>
              <a:t>Interfaces automatically show up</a:t>
            </a:r>
          </a:p>
          <a:p>
            <a:pPr marL="1085850" lvl="2" indent="-171450"/>
            <a:r>
              <a:rPr lang="en-US" baseline="0" dirty="0" smtClean="0"/>
              <a:t>Can add vlans</a:t>
            </a:r>
          </a:p>
          <a:p>
            <a:pPr marL="1085850" lvl="2" indent="-171450"/>
            <a:r>
              <a:rPr lang="en-US" baseline="0" dirty="0" smtClean="0"/>
              <a:t>Add bridge interfaces</a:t>
            </a:r>
            <a:endParaRPr dirty="0"/>
          </a:p>
        </p:txBody>
      </p:sp>
    </p:spTree>
    <p:extLst>
      <p:ext uri="{BB962C8B-B14F-4D97-AF65-F5344CB8AC3E}">
        <p14:creationId xmlns:p14="http://schemas.microsoft.com/office/powerpoint/2010/main" val="3631554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smtClean="0"/>
              <a:t>CML is at the center of the CI/CD tool chain.</a:t>
            </a:r>
          </a:p>
          <a:p>
            <a:pPr marL="0" indent="0">
              <a:buNone/>
            </a:pPr>
            <a:endParaRPr lang="en-US" dirty="0" smtClean="0"/>
          </a:p>
          <a:p>
            <a:pPr marL="0" indent="0">
              <a:buNone/>
            </a:pPr>
            <a:r>
              <a:rPr lang="en-US" dirty="0" smtClean="0"/>
              <a:t>Use NSO, Ansible, PyATS to configure production network to eliminate human error.</a:t>
            </a:r>
          </a:p>
          <a:p>
            <a:pPr marL="0" indent="0">
              <a:buNone/>
            </a:pPr>
            <a:endParaRPr lang="en-US" dirty="0" smtClean="0"/>
          </a:p>
          <a:p>
            <a:pPr marL="0" indent="0">
              <a:buNone/>
            </a:pPr>
            <a:r>
              <a:rPr lang="en-US" dirty="0" smtClean="0"/>
              <a:t>Under the covers,</a:t>
            </a:r>
            <a:r>
              <a:rPr lang="en-US" baseline="0" dirty="0" smtClean="0"/>
              <a:t> CML uses Linux networking.  </a:t>
            </a:r>
          </a:p>
          <a:p>
            <a:pPr marL="628650" lvl="1" indent="-171450"/>
            <a:r>
              <a:rPr lang="en-US" baseline="0" dirty="0" smtClean="0"/>
              <a:t>Don’t mess with base network adapter, “bridge0” which is used for management.  </a:t>
            </a:r>
          </a:p>
          <a:p>
            <a:pPr marL="628650" lvl="1" indent="-171450"/>
            <a:r>
              <a:rPr lang="en-US" baseline="0" dirty="0" smtClean="0"/>
              <a:t>Add a 2</a:t>
            </a:r>
            <a:r>
              <a:rPr lang="en-US" baseline="30000" dirty="0" smtClean="0"/>
              <a:t>nd</a:t>
            </a:r>
            <a:r>
              <a:rPr lang="en-US" baseline="0" dirty="0" smtClean="0"/>
              <a:t> interface – Trunk – VLAN 4095 (send all vlans)</a:t>
            </a:r>
          </a:p>
          <a:p>
            <a:pPr marL="628650" lvl="1" indent="-171450"/>
            <a:endParaRPr lang="en-US" baseline="0" dirty="0" smtClean="0"/>
          </a:p>
          <a:p>
            <a:pPr marL="0" lvl="0" indent="0">
              <a:buNone/>
            </a:pPr>
            <a:r>
              <a:rPr lang="en-US" baseline="0" dirty="0" smtClean="0"/>
              <a:t>CentOS Linux Cockpit</a:t>
            </a:r>
          </a:p>
          <a:p>
            <a:pPr marL="628650" lvl="1" indent="-171450"/>
            <a:r>
              <a:rPr lang="en-US" baseline="0" dirty="0" smtClean="0"/>
              <a:t>Networking</a:t>
            </a:r>
          </a:p>
          <a:p>
            <a:pPr marL="1085850" lvl="2" indent="-171450"/>
            <a:r>
              <a:rPr lang="en-US" baseline="0" dirty="0" smtClean="0"/>
              <a:t>Interfaces automatically show up</a:t>
            </a:r>
          </a:p>
          <a:p>
            <a:pPr marL="1085850" lvl="2" indent="-171450"/>
            <a:r>
              <a:rPr lang="en-US" baseline="0" dirty="0" smtClean="0"/>
              <a:t>Can add vlans</a:t>
            </a:r>
          </a:p>
          <a:p>
            <a:pPr marL="1085850" lvl="2" indent="-171450"/>
            <a:r>
              <a:rPr lang="en-US" baseline="0" dirty="0" smtClean="0"/>
              <a:t>Add bridge interfaces</a:t>
            </a:r>
            <a:endParaRPr dirty="0"/>
          </a:p>
        </p:txBody>
      </p:sp>
    </p:spTree>
    <p:extLst>
      <p:ext uri="{BB962C8B-B14F-4D97-AF65-F5344CB8AC3E}">
        <p14:creationId xmlns:p14="http://schemas.microsoft.com/office/powerpoint/2010/main" val="1031416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675935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171450" indent="-171450"/>
            <a:r>
              <a:rPr lang="en-US" dirty="0" smtClean="0"/>
              <a:t>Use</a:t>
            </a:r>
            <a:r>
              <a:rPr lang="en-US" baseline="0" dirty="0" smtClean="0"/>
              <a:t> the Breakout Tool to map devices to any port on your underlying CML server</a:t>
            </a:r>
          </a:p>
          <a:p>
            <a:pPr marL="171450" indent="-171450"/>
            <a:r>
              <a:rPr lang="en-US" baseline="0" dirty="0" smtClean="0"/>
              <a:t>Use External Connectors to attach CML lab to a physical network</a:t>
            </a:r>
          </a:p>
          <a:p>
            <a:pPr marL="171450" indent="-171450"/>
            <a:r>
              <a:rPr lang="en-US" baseline="0" dirty="0" smtClean="0"/>
              <a:t>Use the Open Source </a:t>
            </a:r>
            <a:r>
              <a:rPr lang="en-US" i="1" baseline="0" dirty="0" smtClean="0"/>
              <a:t>cmlutils</a:t>
            </a:r>
            <a:r>
              <a:rPr lang="en-US" baseline="0" dirty="0" smtClean="0"/>
              <a:t> app to easily access devices from outside CML</a:t>
            </a:r>
          </a:p>
          <a:p>
            <a:pPr marL="171450" indent="-171450"/>
            <a:r>
              <a:rPr lang="en-US" baseline="0" dirty="0" smtClean="0"/>
              <a:t>CML Community – GitHub contains node definitions for SD-WAN controllers</a:t>
            </a:r>
          </a:p>
          <a:p>
            <a:pPr marL="171450" indent="-171450"/>
            <a:r>
              <a:rPr lang="en-US" baseline="0" dirty="0" smtClean="0"/>
              <a:t>DNA Center</a:t>
            </a:r>
          </a:p>
          <a:p>
            <a:pPr marL="628650" lvl="1" indent="-171450"/>
            <a:r>
              <a:rPr lang="en-US" baseline="0" dirty="0" smtClean="0"/>
              <a:t>Fusion routers interacting with DNA-C fabric</a:t>
            </a:r>
          </a:p>
          <a:p>
            <a:pPr marL="628650" lvl="1" indent="-171450"/>
            <a:r>
              <a:rPr lang="en-US" dirty="0" smtClean="0"/>
              <a:t>A Fusion device enables Virtual routing and forwarding (VRF) leaking across SD-Access Fabric domains, and enables host connectivity to shared services, such as DHCP, DNS, NTP, ISE, Cisco DNA Center, Wireless LAN Controllers (WLC) and similar.</a:t>
            </a:r>
            <a:endParaRPr dirty="0"/>
          </a:p>
        </p:txBody>
      </p:sp>
    </p:spTree>
    <p:extLst>
      <p:ext uri="{BB962C8B-B14F-4D97-AF65-F5344CB8AC3E}">
        <p14:creationId xmlns:p14="http://schemas.microsoft.com/office/powerpoint/2010/main" val="1781353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2407037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smtClean="0"/>
              <a:t>PyATS was originally developed for internal Cisco engineering use, pyATS is at the core of Cisco's Test Automation Solution.</a:t>
            </a:r>
          </a:p>
          <a:p>
            <a:pPr marL="0" indent="0">
              <a:buNone/>
            </a:pPr>
            <a:endParaRPr lang="en-US" dirty="0" smtClean="0"/>
          </a:p>
          <a:p>
            <a:pPr marL="0" indent="0">
              <a:buNone/>
            </a:pPr>
            <a:r>
              <a:rPr lang="en-US" dirty="0" smtClean="0"/>
              <a:t>It's currently used:</a:t>
            </a:r>
          </a:p>
          <a:p>
            <a:pPr marL="0" indent="0">
              <a:buNone/>
            </a:pPr>
            <a:endParaRPr lang="en-US" dirty="0" smtClean="0"/>
          </a:p>
          <a:p>
            <a:pPr marL="0" indent="0">
              <a:buNone/>
            </a:pPr>
            <a:r>
              <a:rPr lang="en-US" dirty="0" smtClean="0"/>
              <a:t>as the de-facto test framework for internal Cisco engineers across different</a:t>
            </a:r>
          </a:p>
          <a:p>
            <a:pPr marL="0" indent="0">
              <a:buNone/>
            </a:pPr>
            <a:r>
              <a:rPr lang="en-US" dirty="0" smtClean="0"/>
              <a:t>platform/functions, running millions of CI/CD, sanity, regression, scale,</a:t>
            </a:r>
          </a:p>
          <a:p>
            <a:pPr marL="0" indent="0">
              <a:buNone/>
            </a:pPr>
            <a:r>
              <a:rPr lang="en-US" dirty="0" smtClean="0"/>
              <a:t>HA, solution... tests on a monthly basis.</a:t>
            </a:r>
          </a:p>
          <a:p>
            <a:pPr marL="0" indent="0">
              <a:buNone/>
            </a:pPr>
            <a:endParaRPr lang="en-US" dirty="0" smtClean="0"/>
          </a:p>
          <a:p>
            <a:pPr marL="0" indent="0">
              <a:buNone/>
            </a:pPr>
            <a:r>
              <a:rPr lang="en-US" dirty="0" smtClean="0"/>
              <a:t>by thousands of network engineers and developers world-wide, outside of Cisco.</a:t>
            </a:r>
          </a:p>
          <a:p>
            <a:pPr marL="0" indent="0">
              <a:buNone/>
            </a:pPr>
            <a:endParaRPr lang="en-US" dirty="0" smtClean="0"/>
          </a:p>
          <a:p>
            <a:pPr marL="0" indent="0">
              <a:buNone/>
            </a:pPr>
            <a:r>
              <a:rPr lang="en-US" dirty="0" smtClean="0"/>
              <a:t>In Cisco, pyATS provides sanity, feature, solution,</a:t>
            </a:r>
          </a:p>
          <a:p>
            <a:pPr marL="0" indent="0">
              <a:buNone/>
            </a:pPr>
            <a:r>
              <a:rPr lang="en-US" dirty="0" smtClean="0"/>
              <a:t>system, and scale test &amp; verification automation for products</a:t>
            </a:r>
          </a:p>
          <a:p>
            <a:pPr marL="0" indent="0">
              <a:buNone/>
            </a:pPr>
            <a:r>
              <a:rPr lang="en-US" dirty="0" smtClean="0"/>
              <a:t>ranging from routers/switches, to access points, firewalls and cable CPEs.</a:t>
            </a:r>
            <a:endParaRPr dirty="0"/>
          </a:p>
        </p:txBody>
      </p:sp>
    </p:spTree>
    <p:extLst>
      <p:ext uri="{BB962C8B-B14F-4D97-AF65-F5344CB8AC3E}">
        <p14:creationId xmlns:p14="http://schemas.microsoft.com/office/powerpoint/2010/main" val="4276169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4230756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2820949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3717056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399069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93a191b5eb_0_180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93a191b5eb_0_1807: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ctr" anchorCtr="0">
            <a:noAutofit/>
          </a:bodyPr>
          <a:lstStyle/>
          <a:p>
            <a:pPr marL="0" indent="0">
              <a:buNone/>
            </a:pPr>
            <a:endParaRPr sz="1400">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93a191b5eb_0_374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93a191b5eb_0_374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2326041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93a191b5eb_0_1986: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93a191b5eb_0_1986: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ctr" anchorCtr="0">
            <a:noAutofit/>
          </a:bodyPr>
          <a:lstStyle/>
          <a:p>
            <a:pPr marL="0" indent="0">
              <a:buNone/>
            </a:pPr>
            <a:endParaRPr sz="14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93a191b5eb_0_2005: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93a191b5eb_0_2005: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0" name="Google Shape;1930;p9: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noAutofit/>
          </a:bodyPr>
          <a:lstStyle/>
          <a:p>
            <a:pPr marL="0" indent="0">
              <a:buNone/>
            </a:pPr>
            <a:r>
              <a:rPr lang="en-US" sz="1100" b="0" i="0" u="none" strike="noStrike" cap="none" dirty="0" smtClean="0">
                <a:solidFill>
                  <a:srgbClr val="000000"/>
                </a:solidFill>
                <a:effectLst/>
                <a:latin typeface="Arial"/>
                <a:ea typeface="Arial"/>
                <a:cs typeface="Arial"/>
                <a:sym typeface="Arial"/>
              </a:rPr>
              <a:t>The features and capabilities ACI enables in regards to policy-driven fabric and services automation from an application-centric perspective are paramount. Automating the configuration of resources with a detailed focus on the requirements of the application greatly changes the overall paradigm of infrastructure provisioning.  With such policy-driven automation at the fingertips of IT, one may question the need for other automation and orchestration tools. While ACI</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provides superior </a:t>
            </a:r>
            <a:r>
              <a:rPr lang="en-US" sz="1100" b="1" i="1" u="none" strike="noStrike" cap="none" dirty="0" smtClean="0">
                <a:solidFill>
                  <a:srgbClr val="000000"/>
                </a:solidFill>
                <a:effectLst/>
                <a:latin typeface="Arial"/>
                <a:ea typeface="Arial"/>
                <a:cs typeface="Arial"/>
                <a:sym typeface="Arial"/>
              </a:rPr>
              <a:t>fabric</a:t>
            </a:r>
            <a:r>
              <a:rPr lang="en-US" sz="1100" b="0" i="0" u="none" strike="noStrike" cap="none" dirty="0" smtClean="0">
                <a:solidFill>
                  <a:srgbClr val="000000"/>
                </a:solidFill>
                <a:effectLst/>
                <a:latin typeface="Arial"/>
                <a:ea typeface="Arial"/>
                <a:cs typeface="Arial"/>
                <a:sym typeface="Arial"/>
              </a:rPr>
              <a:t> and </a:t>
            </a:r>
            <a:r>
              <a:rPr lang="en-US" sz="1100" b="1" i="1" u="none" strike="noStrike" cap="none" dirty="0" smtClean="0">
                <a:solidFill>
                  <a:srgbClr val="000000"/>
                </a:solidFill>
                <a:effectLst/>
                <a:latin typeface="Arial"/>
                <a:ea typeface="Arial"/>
                <a:cs typeface="Arial"/>
                <a:sym typeface="Arial"/>
              </a:rPr>
              <a:t>services automation </a:t>
            </a:r>
            <a:r>
              <a:rPr lang="en-US" sz="1100" b="0" i="0" u="none" strike="noStrike" cap="none" dirty="0" smtClean="0">
                <a:solidFill>
                  <a:srgbClr val="000000"/>
                </a:solidFill>
                <a:effectLst/>
                <a:latin typeface="Arial"/>
                <a:ea typeface="Arial"/>
                <a:cs typeface="Arial"/>
                <a:sym typeface="Arial"/>
              </a:rPr>
              <a:t>through policy, there are other aspects of infrastructure that are required for applications to properly exist and perform, which are outside the scope of ACI and APIC.  Resources such as </a:t>
            </a:r>
            <a:r>
              <a:rPr lang="en-US" sz="1100" b="1" i="1" u="none" strike="noStrike" cap="none" dirty="0" smtClean="0">
                <a:solidFill>
                  <a:srgbClr val="000000"/>
                </a:solidFill>
                <a:effectLst/>
                <a:latin typeface="Arial"/>
                <a:ea typeface="Arial"/>
                <a:cs typeface="Arial"/>
                <a:sym typeface="Arial"/>
              </a:rPr>
              <a:t>storage</a:t>
            </a:r>
            <a:r>
              <a:rPr lang="en-US" sz="1100" b="0" i="0" u="none" strike="noStrike" cap="none" dirty="0" smtClean="0">
                <a:solidFill>
                  <a:srgbClr val="000000"/>
                </a:solidFill>
                <a:effectLst/>
                <a:latin typeface="Arial"/>
                <a:ea typeface="Arial"/>
                <a:cs typeface="Arial"/>
                <a:sym typeface="Arial"/>
              </a:rPr>
              <a:t>, </a:t>
            </a:r>
            <a:r>
              <a:rPr lang="en-US" sz="1100" b="1" i="1" u="none" strike="noStrike" cap="none" dirty="0" smtClean="0">
                <a:solidFill>
                  <a:srgbClr val="000000"/>
                </a:solidFill>
                <a:effectLst/>
                <a:latin typeface="Arial"/>
                <a:ea typeface="Arial"/>
                <a:cs typeface="Arial"/>
                <a:sym typeface="Arial"/>
              </a:rPr>
              <a:t>virtual machines</a:t>
            </a:r>
            <a:r>
              <a:rPr lang="en-US" sz="1100" b="0" i="0" u="none" strike="noStrike" cap="none" dirty="0" smtClean="0">
                <a:solidFill>
                  <a:srgbClr val="000000"/>
                </a:solidFill>
                <a:effectLst/>
                <a:latin typeface="Arial"/>
                <a:ea typeface="Arial"/>
                <a:cs typeface="Arial"/>
                <a:sym typeface="Arial"/>
              </a:rPr>
              <a:t>, </a:t>
            </a:r>
            <a:r>
              <a:rPr lang="en-US" sz="1100" b="1" i="1" u="none" strike="noStrike" cap="none" dirty="0" smtClean="0">
                <a:solidFill>
                  <a:srgbClr val="000000"/>
                </a:solidFill>
                <a:effectLst/>
                <a:latin typeface="Arial"/>
                <a:ea typeface="Arial"/>
                <a:cs typeface="Arial"/>
                <a:sym typeface="Arial"/>
              </a:rPr>
              <a:t>physical servers </a:t>
            </a:r>
            <a:r>
              <a:rPr lang="en-US" sz="1100" b="0" i="0" u="none" strike="noStrike" cap="none" dirty="0" smtClean="0">
                <a:solidFill>
                  <a:srgbClr val="000000"/>
                </a:solidFill>
                <a:effectLst/>
                <a:latin typeface="Arial"/>
                <a:ea typeface="Arial"/>
                <a:cs typeface="Arial"/>
                <a:sym typeface="Arial"/>
              </a:rPr>
              <a:t>and </a:t>
            </a:r>
            <a:r>
              <a:rPr lang="en-US" sz="1100" b="1" i="1" u="none" strike="noStrike" cap="none" dirty="0" smtClean="0">
                <a:solidFill>
                  <a:srgbClr val="000000"/>
                </a:solidFill>
                <a:effectLst/>
                <a:latin typeface="Arial"/>
                <a:ea typeface="Arial"/>
                <a:cs typeface="Arial"/>
                <a:sym typeface="Arial"/>
              </a:rPr>
              <a:t>other endpoints </a:t>
            </a:r>
            <a:r>
              <a:rPr lang="en-US" sz="1100" b="0" i="0" u="none" strike="noStrike" cap="none" dirty="0" smtClean="0">
                <a:solidFill>
                  <a:srgbClr val="000000"/>
                </a:solidFill>
                <a:effectLst/>
                <a:latin typeface="Arial"/>
                <a:ea typeface="Arial"/>
                <a:cs typeface="Arial"/>
                <a:sym typeface="Arial"/>
              </a:rPr>
              <a:t>are still very important to applications, however are not automated and configured through ACI or APIC policy. It is the automation of these other infrastructure resources or endpoints, as well as the aspect of tying all automation together into a single automation process, where Red</a:t>
            </a:r>
            <a:r>
              <a:rPr lang="en-US" sz="1100" b="0" i="0" u="none" strike="noStrike" cap="none" baseline="0" dirty="0" smtClean="0">
                <a:solidFill>
                  <a:srgbClr val="000000"/>
                </a:solidFill>
                <a:effectLst/>
                <a:latin typeface="Arial"/>
                <a:ea typeface="Arial"/>
                <a:cs typeface="Arial"/>
                <a:sym typeface="Arial"/>
              </a:rPr>
              <a:t> Hat Ansible Automation Hub (i.e. Ansible Tower)</a:t>
            </a:r>
            <a:r>
              <a:rPr lang="en-US" sz="1100" b="0" i="0" u="none" strike="noStrike" cap="none" dirty="0" smtClean="0">
                <a:solidFill>
                  <a:srgbClr val="000000"/>
                </a:solidFill>
                <a:effectLst/>
                <a:latin typeface="Arial"/>
                <a:ea typeface="Arial"/>
                <a:cs typeface="Arial"/>
                <a:sym typeface="Arial"/>
              </a:rPr>
              <a:t> provides incredible value to IT. </a:t>
            </a:r>
            <a:r>
              <a:rPr lang="en-US" sz="1100" b="0" i="0" u="none" strike="noStrike" cap="none" baseline="0" dirty="0" smtClean="0">
                <a:solidFill>
                  <a:srgbClr val="000000"/>
                </a:solidFill>
                <a:effectLst/>
                <a:latin typeface="Arial"/>
                <a:ea typeface="Arial"/>
                <a:cs typeface="Arial"/>
                <a:sym typeface="Arial"/>
              </a:rPr>
              <a:t> Ansible Tower</a:t>
            </a:r>
            <a:r>
              <a:rPr lang="en-US" sz="1100" b="0" i="0" u="none" strike="noStrike" cap="none" dirty="0" smtClean="0">
                <a:solidFill>
                  <a:srgbClr val="000000"/>
                </a:solidFill>
                <a:effectLst/>
                <a:latin typeface="Arial"/>
                <a:ea typeface="Arial"/>
                <a:cs typeface="Arial"/>
                <a:sym typeface="Arial"/>
              </a:rPr>
              <a:t> is an automation and orchestration platform with a broad scope of support including both Cisco and non-Cisco infrastructure components across ACI/APIC, storage, virtual machines, physical servers and more, creating a complete and comprehensive end-to-end application infrastructure automation solution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47.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subTitle" idx="1"/>
          </p:nvPr>
        </p:nvSpPr>
        <p:spPr>
          <a:xfrm>
            <a:off x="1562794" y="2641369"/>
            <a:ext cx="5649900" cy="68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 name="Google Shape;12;p2"/>
          <p:cNvSpPr txBox="1">
            <a:spLocks noGrp="1"/>
          </p:cNvSpPr>
          <p:nvPr>
            <p:ph type="title"/>
          </p:nvPr>
        </p:nvSpPr>
        <p:spPr>
          <a:xfrm>
            <a:off x="1562906" y="1307719"/>
            <a:ext cx="5649900" cy="1200300"/>
          </a:xfrm>
          <a:prstGeom prst="rect">
            <a:avLst/>
          </a:prstGeom>
          <a:noFill/>
          <a:ln>
            <a:noFill/>
          </a:ln>
        </p:spPr>
        <p:txBody>
          <a:bodyPr spcFirstLastPara="1" wrap="square" lIns="91425" tIns="91425" rIns="91425" bIns="91425" anchor="b" anchorCtr="0">
            <a:noAutofit/>
          </a:bodyPr>
          <a:lstStyle>
            <a:lvl1pPr lvl="0" algn="l">
              <a:lnSpc>
                <a:spcPct val="105000"/>
              </a:lnSpc>
              <a:spcBef>
                <a:spcPts val="0"/>
              </a:spcBef>
              <a:spcAft>
                <a:spcPts val="0"/>
              </a:spcAft>
              <a:buSzPts val="2800"/>
              <a:buNone/>
              <a:defRPr sz="3500">
                <a:solidFill>
                  <a:schemeClr val="lt1"/>
                </a:solidFill>
              </a:defRPr>
            </a:lvl1pPr>
            <a:lvl2pPr lvl="1" algn="l">
              <a:lnSpc>
                <a:spcPct val="105000"/>
              </a:lnSpc>
              <a:spcBef>
                <a:spcPts val="0"/>
              </a:spcBef>
              <a:spcAft>
                <a:spcPts val="0"/>
              </a:spcAft>
              <a:buSzPts val="2800"/>
              <a:buNone/>
              <a:defRPr sz="3500">
                <a:solidFill>
                  <a:schemeClr val="lt1"/>
                </a:solidFill>
              </a:defRPr>
            </a:lvl2pPr>
            <a:lvl3pPr lvl="2" algn="l">
              <a:lnSpc>
                <a:spcPct val="105000"/>
              </a:lnSpc>
              <a:spcBef>
                <a:spcPts val="0"/>
              </a:spcBef>
              <a:spcAft>
                <a:spcPts val="0"/>
              </a:spcAft>
              <a:buSzPts val="2800"/>
              <a:buNone/>
              <a:defRPr sz="3500">
                <a:solidFill>
                  <a:schemeClr val="lt1"/>
                </a:solidFill>
              </a:defRPr>
            </a:lvl3pPr>
            <a:lvl4pPr lvl="3" algn="l">
              <a:lnSpc>
                <a:spcPct val="105000"/>
              </a:lnSpc>
              <a:spcBef>
                <a:spcPts val="0"/>
              </a:spcBef>
              <a:spcAft>
                <a:spcPts val="0"/>
              </a:spcAft>
              <a:buSzPts val="2800"/>
              <a:buNone/>
              <a:defRPr sz="3500">
                <a:solidFill>
                  <a:schemeClr val="lt1"/>
                </a:solidFill>
              </a:defRPr>
            </a:lvl4pPr>
            <a:lvl5pPr lvl="4" algn="l">
              <a:lnSpc>
                <a:spcPct val="105000"/>
              </a:lnSpc>
              <a:spcBef>
                <a:spcPts val="0"/>
              </a:spcBef>
              <a:spcAft>
                <a:spcPts val="0"/>
              </a:spcAft>
              <a:buSzPts val="2800"/>
              <a:buNone/>
              <a:defRPr sz="3500">
                <a:solidFill>
                  <a:schemeClr val="lt1"/>
                </a:solidFill>
              </a:defRPr>
            </a:lvl5pPr>
            <a:lvl6pPr lvl="5" algn="l">
              <a:lnSpc>
                <a:spcPct val="105000"/>
              </a:lnSpc>
              <a:spcBef>
                <a:spcPts val="0"/>
              </a:spcBef>
              <a:spcAft>
                <a:spcPts val="0"/>
              </a:spcAft>
              <a:buSzPts val="2800"/>
              <a:buNone/>
              <a:defRPr sz="3500">
                <a:solidFill>
                  <a:schemeClr val="lt1"/>
                </a:solidFill>
              </a:defRPr>
            </a:lvl6pPr>
            <a:lvl7pPr lvl="6" algn="l">
              <a:lnSpc>
                <a:spcPct val="105000"/>
              </a:lnSpc>
              <a:spcBef>
                <a:spcPts val="0"/>
              </a:spcBef>
              <a:spcAft>
                <a:spcPts val="0"/>
              </a:spcAft>
              <a:buSzPts val="2800"/>
              <a:buNone/>
              <a:defRPr sz="3500">
                <a:solidFill>
                  <a:schemeClr val="lt1"/>
                </a:solidFill>
              </a:defRPr>
            </a:lvl7pPr>
            <a:lvl8pPr lvl="7" algn="l">
              <a:lnSpc>
                <a:spcPct val="105000"/>
              </a:lnSpc>
              <a:spcBef>
                <a:spcPts val="0"/>
              </a:spcBef>
              <a:spcAft>
                <a:spcPts val="0"/>
              </a:spcAft>
              <a:buSzPts val="2800"/>
              <a:buNone/>
              <a:defRPr sz="3500">
                <a:solidFill>
                  <a:schemeClr val="lt1"/>
                </a:solidFill>
              </a:defRPr>
            </a:lvl8pPr>
            <a:lvl9pPr lvl="8" algn="l">
              <a:lnSpc>
                <a:spcPct val="105000"/>
              </a:lnSpc>
              <a:spcBef>
                <a:spcPts val="0"/>
              </a:spcBef>
              <a:spcAft>
                <a:spcPts val="0"/>
              </a:spcAft>
              <a:buSzPts val="2800"/>
              <a:buNone/>
              <a:defRPr sz="3500">
                <a:solidFill>
                  <a:schemeClr val="lt1"/>
                </a:solidFill>
              </a:defRPr>
            </a:lvl9pPr>
          </a:lstStyle>
          <a:p>
            <a:endParaRPr/>
          </a:p>
        </p:txBody>
      </p:sp>
      <p:sp>
        <p:nvSpPr>
          <p:cNvPr id="13" name="Google Shape;13;p2"/>
          <p:cNvSpPr txBox="1">
            <a:spLocks noGrp="1"/>
          </p:cNvSpPr>
          <p:nvPr>
            <p:ph type="subTitle" idx="2"/>
          </p:nvPr>
        </p:nvSpPr>
        <p:spPr>
          <a:xfrm>
            <a:off x="1562794" y="3511275"/>
            <a:ext cx="1530300" cy="454200"/>
          </a:xfrm>
          <a:prstGeom prst="rect">
            <a:avLst/>
          </a:prstGeom>
          <a:noFill/>
          <a:ln>
            <a:noFill/>
          </a:ln>
        </p:spPr>
        <p:txBody>
          <a:bodyPr spcFirstLastPara="1" wrap="square" lIns="91425" tIns="91425" rIns="91425" bIns="91425"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sp>
        <p:nvSpPr>
          <p:cNvPr id="14" name="Google Shape;14;p2"/>
          <p:cNvSpPr txBox="1">
            <a:spLocks noGrp="1"/>
          </p:cNvSpPr>
          <p:nvPr>
            <p:ph type="subTitle" idx="3"/>
          </p:nvPr>
        </p:nvSpPr>
        <p:spPr>
          <a:xfrm>
            <a:off x="3353888" y="3511275"/>
            <a:ext cx="1530300" cy="454200"/>
          </a:xfrm>
          <a:prstGeom prst="rect">
            <a:avLst/>
          </a:prstGeom>
          <a:noFill/>
          <a:ln>
            <a:noFill/>
          </a:ln>
        </p:spPr>
        <p:txBody>
          <a:bodyPr spcFirstLastPara="1" wrap="square" lIns="91425" tIns="91425" rIns="91425" bIns="91425"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15" name="Google Shape;15;p2"/>
          <p:cNvPicPr preferRelativeResize="0"/>
          <p:nvPr/>
        </p:nvPicPr>
        <p:blipFill rotWithShape="1">
          <a:blip r:embed="rId3">
            <a:alphaModFix/>
          </a:blip>
          <a:srcRect/>
          <a:stretch/>
        </p:blipFill>
        <p:spPr>
          <a:xfrm>
            <a:off x="7580138" y="4652989"/>
            <a:ext cx="1185206" cy="279575"/>
          </a:xfrm>
          <a:prstGeom prst="rect">
            <a:avLst/>
          </a:prstGeom>
          <a:noFill/>
          <a:ln>
            <a:noFill/>
          </a:ln>
        </p:spPr>
      </p:pic>
      <p:cxnSp>
        <p:nvCxnSpPr>
          <p:cNvPr id="16" name="Google Shape;16;p2"/>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17" name="Google Shape;17;p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1pPr>
            <a:lvl2pPr marL="0" marR="0" lvl="1"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2pPr>
            <a:lvl3pPr marL="0" marR="0" lvl="2"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3pPr>
            <a:lvl4pPr marL="0" marR="0" lvl="3"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4pPr>
            <a:lvl5pPr marL="0" marR="0" lvl="4"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5pPr>
            <a:lvl6pPr marL="0" marR="0" lvl="5"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6pPr>
            <a:lvl7pPr marL="0" marR="0" lvl="6"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7pPr>
            <a:lvl8pPr marL="0" marR="0" lvl="7"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8pPr>
            <a:lvl9pPr marL="0" marR="0" lvl="8"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1151"/>
        <p:cNvGrpSpPr/>
        <p:nvPr/>
      </p:nvGrpSpPr>
      <p:grpSpPr>
        <a:xfrm>
          <a:off x="0" y="0"/>
          <a:ext cx="0" cy="0"/>
          <a:chOff x="0" y="0"/>
          <a:chExt cx="0" cy="0"/>
        </a:xfrm>
      </p:grpSpPr>
      <p:sp>
        <p:nvSpPr>
          <p:cNvPr id="1152" name="Google Shape;1152;p106"/>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153" name="Google Shape;1153;p10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154" name="Google Shape;1154;p106"/>
          <p:cNvCxnSpPr/>
          <p:nvPr/>
        </p:nvCxnSpPr>
        <p:spPr>
          <a:xfrm rot="10800000">
            <a:off x="335825" y="4800900"/>
            <a:ext cx="0" cy="342600"/>
          </a:xfrm>
          <a:prstGeom prst="straightConnector1">
            <a:avLst/>
          </a:prstGeom>
          <a:noFill/>
          <a:ln w="9525" cap="flat" cmpd="sng">
            <a:solidFill>
              <a:schemeClr val="lt1"/>
            </a:solidFill>
            <a:prstDash val="solid"/>
            <a:round/>
            <a:headEnd type="none" w="med" len="med"/>
            <a:tailEnd type="none" w="med" len="med"/>
          </a:ln>
        </p:spPr>
      </p:cxnSp>
      <p:sp>
        <p:nvSpPr>
          <p:cNvPr id="1155" name="Google Shape;1155;p106"/>
          <p:cNvSpPr txBox="1">
            <a:spLocks noGrp="1"/>
          </p:cNvSpPr>
          <p:nvPr>
            <p:ph type="title"/>
          </p:nvPr>
        </p:nvSpPr>
        <p:spPr>
          <a:xfrm>
            <a:off x="4245394" y="426470"/>
            <a:ext cx="4302300" cy="1446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a:endParaRPr/>
          </a:p>
        </p:txBody>
      </p:sp>
      <p:sp>
        <p:nvSpPr>
          <p:cNvPr id="1156" name="Google Shape;1156;p106"/>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157" name="Google Shape;1157;p106"/>
          <p:cNvSpPr txBox="1">
            <a:spLocks noGrp="1"/>
          </p:cNvSpPr>
          <p:nvPr>
            <p:ph type="subTitle" idx="2"/>
          </p:nvPr>
        </p:nvSpPr>
        <p:spPr>
          <a:xfrm>
            <a:off x="4245394" y="2064300"/>
            <a:ext cx="3334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a:endParaRPr/>
          </a:p>
        </p:txBody>
      </p:sp>
      <p:sp>
        <p:nvSpPr>
          <p:cNvPr id="1158" name="Google Shape;1158;p106"/>
          <p:cNvSpPr txBox="1"/>
          <p:nvPr/>
        </p:nvSpPr>
        <p:spPr>
          <a:xfrm>
            <a:off x="4427587" y="3501900"/>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1159" name="Google Shape;1159;p106"/>
          <p:cNvSpPr txBox="1"/>
          <p:nvPr/>
        </p:nvSpPr>
        <p:spPr>
          <a:xfrm>
            <a:off x="4427588" y="3880725"/>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1160" name="Google Shape;1160;p106"/>
          <p:cNvSpPr txBox="1"/>
          <p:nvPr/>
        </p:nvSpPr>
        <p:spPr>
          <a:xfrm>
            <a:off x="6611644" y="3501900"/>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1161" name="Google Shape;1161;p106"/>
          <p:cNvSpPr txBox="1"/>
          <p:nvPr/>
        </p:nvSpPr>
        <p:spPr>
          <a:xfrm>
            <a:off x="6611644" y="3880725"/>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1162" name="Google Shape;1162;p106"/>
          <p:cNvPicPr preferRelativeResize="0"/>
          <p:nvPr/>
        </p:nvPicPr>
        <p:blipFill rotWithShape="1">
          <a:blip r:embed="rId4">
            <a:alphaModFix/>
          </a:blip>
          <a:srcRect l="2507" r="2498"/>
          <a:stretch/>
        </p:blipFill>
        <p:spPr>
          <a:xfrm>
            <a:off x="6439844" y="3880729"/>
            <a:ext cx="171806" cy="180862"/>
          </a:xfrm>
          <a:prstGeom prst="rect">
            <a:avLst/>
          </a:prstGeom>
          <a:noFill/>
          <a:ln>
            <a:noFill/>
          </a:ln>
        </p:spPr>
      </p:pic>
      <p:pic>
        <p:nvPicPr>
          <p:cNvPr id="1163" name="Google Shape;1163;p106"/>
          <p:cNvPicPr preferRelativeResize="0"/>
          <p:nvPr/>
        </p:nvPicPr>
        <p:blipFill rotWithShape="1">
          <a:blip r:embed="rId5">
            <a:alphaModFix/>
          </a:blip>
          <a:srcRect l="2678" r="2678"/>
          <a:stretch/>
        </p:blipFill>
        <p:spPr>
          <a:xfrm>
            <a:off x="6439844" y="3501904"/>
            <a:ext cx="171806" cy="180862"/>
          </a:xfrm>
          <a:prstGeom prst="rect">
            <a:avLst/>
          </a:prstGeom>
          <a:noFill/>
          <a:ln>
            <a:noFill/>
          </a:ln>
        </p:spPr>
      </p:pic>
      <p:pic>
        <p:nvPicPr>
          <p:cNvPr id="1164" name="Google Shape;1164;p106"/>
          <p:cNvPicPr preferRelativeResize="0"/>
          <p:nvPr/>
        </p:nvPicPr>
        <p:blipFill rotWithShape="1">
          <a:blip r:embed="rId6">
            <a:alphaModFix/>
          </a:blip>
          <a:srcRect l="2507" r="2498"/>
          <a:stretch/>
        </p:blipFill>
        <p:spPr>
          <a:xfrm>
            <a:off x="4245400" y="3880729"/>
            <a:ext cx="171806" cy="180862"/>
          </a:xfrm>
          <a:prstGeom prst="rect">
            <a:avLst/>
          </a:prstGeom>
          <a:noFill/>
          <a:ln>
            <a:noFill/>
          </a:ln>
        </p:spPr>
      </p:pic>
      <p:pic>
        <p:nvPicPr>
          <p:cNvPr id="1165" name="Google Shape;1165;p106"/>
          <p:cNvPicPr preferRelativeResize="0"/>
          <p:nvPr/>
        </p:nvPicPr>
        <p:blipFill rotWithShape="1">
          <a:blip r:embed="rId7">
            <a:alphaModFix/>
          </a:blip>
          <a:srcRect l="2326" r="2326"/>
          <a:stretch/>
        </p:blipFill>
        <p:spPr>
          <a:xfrm>
            <a:off x="4245400" y="3501904"/>
            <a:ext cx="171806" cy="180862"/>
          </a:xfrm>
          <a:prstGeom prst="rect">
            <a:avLst/>
          </a:prstGeom>
          <a:noFill/>
          <a:ln>
            <a:noFill/>
          </a:ln>
        </p:spPr>
      </p:pic>
      <p:sp>
        <p:nvSpPr>
          <p:cNvPr id="1166" name="Google Shape;1166;p10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1167"/>
        <p:cNvGrpSpPr/>
        <p:nvPr/>
      </p:nvGrpSpPr>
      <p:grpSpPr>
        <a:xfrm>
          <a:off x="0" y="0"/>
          <a:ext cx="0" cy="0"/>
          <a:chOff x="0" y="0"/>
          <a:chExt cx="0" cy="0"/>
        </a:xfrm>
      </p:grpSpPr>
      <p:sp>
        <p:nvSpPr>
          <p:cNvPr id="1168" name="Google Shape;1168;p107"/>
          <p:cNvSpPr txBox="1">
            <a:spLocks noGrp="1"/>
          </p:cNvSpPr>
          <p:nvPr>
            <p:ph type="title"/>
          </p:nvPr>
        </p:nvSpPr>
        <p:spPr>
          <a:xfrm>
            <a:off x="335831" y="813421"/>
            <a:ext cx="51186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a:endParaRPr/>
          </a:p>
        </p:txBody>
      </p:sp>
      <p:cxnSp>
        <p:nvCxnSpPr>
          <p:cNvPr id="1169" name="Google Shape;1169;p107"/>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cxnSp>
        <p:nvCxnSpPr>
          <p:cNvPr id="1170" name="Google Shape;1170;p10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171" name="Google Shape;1171;p10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172" name="Google Shape;1172;p107"/>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a:endParaRPr/>
          </a:p>
        </p:txBody>
      </p:sp>
      <p:pic>
        <p:nvPicPr>
          <p:cNvPr id="1173" name="Google Shape;1173;p107"/>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1174" name="Google Shape;1174;p10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1175"/>
        <p:cNvGrpSpPr/>
        <p:nvPr/>
      </p:nvGrpSpPr>
      <p:grpSpPr>
        <a:xfrm>
          <a:off x="0" y="0"/>
          <a:ext cx="0" cy="0"/>
          <a:chOff x="0" y="0"/>
          <a:chExt cx="0" cy="0"/>
        </a:xfrm>
      </p:grpSpPr>
      <p:sp>
        <p:nvSpPr>
          <p:cNvPr id="1176" name="Google Shape;1176;p108"/>
          <p:cNvSpPr txBox="1">
            <a:spLocks noGrp="1"/>
          </p:cNvSpPr>
          <p:nvPr>
            <p:ph type="title"/>
          </p:nvPr>
        </p:nvSpPr>
        <p:spPr>
          <a:xfrm>
            <a:off x="335831" y="813421"/>
            <a:ext cx="51186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1177" name="Google Shape;1177;p108"/>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cxnSp>
        <p:nvCxnSpPr>
          <p:cNvPr id="1178" name="Google Shape;1178;p108"/>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179" name="Google Shape;1179;p10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1180" name="Google Shape;1180;p108"/>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a:endParaRPr/>
          </a:p>
        </p:txBody>
      </p:sp>
      <p:pic>
        <p:nvPicPr>
          <p:cNvPr id="1181" name="Google Shape;1181;p108"/>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182" name="Google Shape;1182;p10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1183"/>
        <p:cNvGrpSpPr/>
        <p:nvPr/>
      </p:nvGrpSpPr>
      <p:grpSpPr>
        <a:xfrm>
          <a:off x="0" y="0"/>
          <a:ext cx="0" cy="0"/>
          <a:chOff x="0" y="0"/>
          <a:chExt cx="0" cy="0"/>
        </a:xfrm>
      </p:grpSpPr>
      <p:sp>
        <p:nvSpPr>
          <p:cNvPr id="1184" name="Google Shape;1184;p109"/>
          <p:cNvSpPr txBox="1">
            <a:spLocks noGrp="1"/>
          </p:cNvSpPr>
          <p:nvPr>
            <p:ph type="title"/>
          </p:nvPr>
        </p:nvSpPr>
        <p:spPr>
          <a:xfrm>
            <a:off x="335831" y="813421"/>
            <a:ext cx="51186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1185" name="Google Shape;1185;p10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cxnSp>
        <p:nvCxnSpPr>
          <p:cNvPr id="1186" name="Google Shape;1186;p10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187" name="Google Shape;1187;p10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1188" name="Google Shape;1188;p109"/>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a:endParaRPr/>
          </a:p>
        </p:txBody>
      </p:sp>
      <p:pic>
        <p:nvPicPr>
          <p:cNvPr id="1189" name="Google Shape;1189;p109"/>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1190" name="Google Shape;1190;p109"/>
          <p:cNvSpPr txBox="1">
            <a:spLocks noGrp="1"/>
          </p:cNvSpPr>
          <p:nvPr>
            <p:ph type="subTitle" idx="3"/>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chemeClr val="dk1"/>
                </a:solidFill>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a:endParaRPr/>
          </a:p>
        </p:txBody>
      </p:sp>
      <p:sp>
        <p:nvSpPr>
          <p:cNvPr id="1191" name="Google Shape;1191;p10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1192"/>
        <p:cNvGrpSpPr/>
        <p:nvPr/>
      </p:nvGrpSpPr>
      <p:grpSpPr>
        <a:xfrm>
          <a:off x="0" y="0"/>
          <a:ext cx="0" cy="0"/>
          <a:chOff x="0" y="0"/>
          <a:chExt cx="0" cy="0"/>
        </a:xfrm>
      </p:grpSpPr>
      <p:sp>
        <p:nvSpPr>
          <p:cNvPr id="1193" name="Google Shape;1193;p110"/>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a:endParaRPr/>
          </a:p>
        </p:txBody>
      </p:sp>
      <p:cxnSp>
        <p:nvCxnSpPr>
          <p:cNvPr id="1194" name="Google Shape;1194;p11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195" name="Google Shape;1195;p110"/>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1196" name="Google Shape;1196;p110"/>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cxnSp>
        <p:nvCxnSpPr>
          <p:cNvPr id="1197" name="Google Shape;1197;p110"/>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sp>
        <p:nvSpPr>
          <p:cNvPr id="1198" name="Google Shape;1198;p11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1199"/>
        <p:cNvGrpSpPr/>
        <p:nvPr/>
      </p:nvGrpSpPr>
      <p:grpSpPr>
        <a:xfrm>
          <a:off x="0" y="0"/>
          <a:ext cx="0" cy="0"/>
          <a:chOff x="0" y="0"/>
          <a:chExt cx="0" cy="0"/>
        </a:xfrm>
      </p:grpSpPr>
      <p:sp>
        <p:nvSpPr>
          <p:cNvPr id="1200" name="Google Shape;1200;p111"/>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a:endParaRPr/>
          </a:p>
        </p:txBody>
      </p:sp>
      <p:cxnSp>
        <p:nvCxnSpPr>
          <p:cNvPr id="1201" name="Google Shape;1201;p111"/>
          <p:cNvCxnSpPr/>
          <p:nvPr/>
        </p:nvCxnSpPr>
        <p:spPr>
          <a:xfrm rot="10800000">
            <a:off x="335825" y="4800900"/>
            <a:ext cx="0" cy="342600"/>
          </a:xfrm>
          <a:prstGeom prst="straightConnector1">
            <a:avLst/>
          </a:prstGeom>
          <a:noFill/>
          <a:ln w="9525" cap="flat" cmpd="sng">
            <a:solidFill>
              <a:srgbClr val="800000"/>
            </a:solidFill>
            <a:prstDash val="solid"/>
            <a:round/>
            <a:headEnd type="none" w="med" len="med"/>
            <a:tailEnd type="none" w="med" len="med"/>
          </a:ln>
        </p:spPr>
      </p:cxnSp>
      <p:pic>
        <p:nvPicPr>
          <p:cNvPr id="1202" name="Google Shape;1202;p111"/>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cxnSp>
        <p:nvCxnSpPr>
          <p:cNvPr id="1203" name="Google Shape;1203;p111"/>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cxnSp>
        <p:nvCxnSpPr>
          <p:cNvPr id="1204" name="Google Shape;1204;p111"/>
          <p:cNvCxnSpPr/>
          <p:nvPr/>
        </p:nvCxnSpPr>
        <p:spPr>
          <a:xfrm rot="10800000">
            <a:off x="335831" y="150"/>
            <a:ext cx="0" cy="664800"/>
          </a:xfrm>
          <a:prstGeom prst="straightConnector1">
            <a:avLst/>
          </a:prstGeom>
          <a:noFill/>
          <a:ln w="9525" cap="flat" cmpd="sng">
            <a:solidFill>
              <a:srgbClr val="800000"/>
            </a:solidFill>
            <a:prstDash val="solid"/>
            <a:round/>
            <a:headEnd type="none" w="med" len="med"/>
            <a:tailEnd type="none" w="med" len="med"/>
          </a:ln>
        </p:spPr>
      </p:cxnSp>
      <p:sp>
        <p:nvSpPr>
          <p:cNvPr id="1205" name="Google Shape;1205;p11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206" name="Google Shape;1206;p11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1207"/>
        <p:cNvGrpSpPr/>
        <p:nvPr/>
      </p:nvGrpSpPr>
      <p:grpSpPr>
        <a:xfrm>
          <a:off x="0" y="0"/>
          <a:ext cx="0" cy="0"/>
          <a:chOff x="0" y="0"/>
          <a:chExt cx="0" cy="0"/>
        </a:xfrm>
      </p:grpSpPr>
      <p:sp>
        <p:nvSpPr>
          <p:cNvPr id="1208" name="Google Shape;1208;p112"/>
          <p:cNvSpPr txBox="1">
            <a:spLocks noGrp="1"/>
          </p:cNvSpPr>
          <p:nvPr>
            <p:ph type="title"/>
          </p:nvPr>
        </p:nvSpPr>
        <p:spPr>
          <a:xfrm>
            <a:off x="4255575" y="1224713"/>
            <a:ext cx="3777900" cy="2912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a:endParaRPr/>
          </a:p>
        </p:txBody>
      </p:sp>
      <p:cxnSp>
        <p:nvCxnSpPr>
          <p:cNvPr id="1209" name="Google Shape;1209;p112"/>
          <p:cNvCxnSpPr/>
          <p:nvPr/>
        </p:nvCxnSpPr>
        <p:spPr>
          <a:xfrm rot="10800000">
            <a:off x="335825" y="4800900"/>
            <a:ext cx="0" cy="342600"/>
          </a:xfrm>
          <a:prstGeom prst="straightConnector1">
            <a:avLst/>
          </a:prstGeom>
          <a:noFill/>
          <a:ln w="9525" cap="flat" cmpd="sng">
            <a:solidFill>
              <a:schemeClr val="lt1"/>
            </a:solidFill>
            <a:prstDash val="solid"/>
            <a:round/>
            <a:headEnd type="none" w="med" len="med"/>
            <a:tailEnd type="none" w="med" len="med"/>
          </a:ln>
        </p:spPr>
      </p:cxnSp>
      <p:sp>
        <p:nvSpPr>
          <p:cNvPr id="1210" name="Google Shape;1210;p112"/>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1211" name="Google Shape;1211;p112"/>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212" name="Google Shape;1212;p11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1213"/>
        <p:cNvGrpSpPr/>
        <p:nvPr/>
      </p:nvGrpSpPr>
      <p:grpSpPr>
        <a:xfrm>
          <a:off x="0" y="0"/>
          <a:ext cx="0" cy="0"/>
          <a:chOff x="0" y="0"/>
          <a:chExt cx="0" cy="0"/>
        </a:xfrm>
      </p:grpSpPr>
      <p:sp>
        <p:nvSpPr>
          <p:cNvPr id="1214" name="Google Shape;1214;p11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215" name="Google Shape;1215;p113"/>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216" name="Google Shape;1216;p11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217" name="Google Shape;1217;p113"/>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218" name="Google Shape;1218;p11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219" name="Google Shape;1219;p11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220" name="Google Shape;1220;p113"/>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221" name="Google Shape;1221;p113"/>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1222"/>
        <p:cNvGrpSpPr/>
        <p:nvPr/>
      </p:nvGrpSpPr>
      <p:grpSpPr>
        <a:xfrm>
          <a:off x="0" y="0"/>
          <a:ext cx="0" cy="0"/>
          <a:chOff x="0" y="0"/>
          <a:chExt cx="0" cy="0"/>
        </a:xfrm>
      </p:grpSpPr>
      <p:sp>
        <p:nvSpPr>
          <p:cNvPr id="1223" name="Google Shape;1223;p11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224" name="Google Shape;1224;p114"/>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225" name="Google Shape;1225;p11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226" name="Google Shape;1226;p114"/>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227" name="Google Shape;1227;p11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228" name="Google Shape;1228;p11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229" name="Google Shape;1229;p114"/>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230" name="Google Shape;1230;p114"/>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231" name="Google Shape;1231;p114"/>
          <p:cNvSpPr/>
          <p:nvPr/>
        </p:nvSpPr>
        <p:spPr>
          <a:xfrm>
            <a:off x="2926125" y="185522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2" name="Google Shape;1232;p114"/>
          <p:cNvSpPr/>
          <p:nvPr/>
        </p:nvSpPr>
        <p:spPr>
          <a:xfrm>
            <a:off x="585225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33" name="Google Shape;1233;p114"/>
          <p:cNvSpPr/>
          <p:nvPr/>
        </p:nvSpPr>
        <p:spPr>
          <a:xfrm>
            <a:off x="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34" name="Google Shape;1234;p114"/>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5" name="Google Shape;1235;p114"/>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6" name="Google Shape;1236;p114"/>
          <p:cNvSpPr txBox="1">
            <a:spLocks noGrp="1"/>
          </p:cNvSpPr>
          <p:nvPr>
            <p:ph type="subTitle" idx="4"/>
          </p:nvPr>
        </p:nvSpPr>
        <p:spPr>
          <a:xfrm>
            <a:off x="2926125" y="1855238"/>
            <a:ext cx="3291900" cy="2026800"/>
          </a:xfrm>
          <a:prstGeom prst="rect">
            <a:avLst/>
          </a:prstGeom>
        </p:spPr>
        <p:txBody>
          <a:bodyPr spcFirstLastPara="1" wrap="square" lIns="822950" tIns="68575" rIns="3429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1237" name="Google Shape;1237;p114"/>
          <p:cNvSpPr txBox="1">
            <a:spLocks noGrp="1"/>
          </p:cNvSpPr>
          <p:nvPr>
            <p:ph type="subTitle" idx="5"/>
          </p:nvPr>
        </p:nvSpPr>
        <p:spPr>
          <a:xfrm>
            <a:off x="0" y="1855238"/>
            <a:ext cx="3291900" cy="2026800"/>
          </a:xfrm>
          <a:prstGeom prst="rect">
            <a:avLst/>
          </a:prstGeom>
        </p:spPr>
        <p:txBody>
          <a:bodyPr spcFirstLastPara="1" wrap="square" lIns="651500" tIns="68575" rIns="548625"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1238" name="Google Shape;1238;p114"/>
          <p:cNvSpPr txBox="1">
            <a:spLocks noGrp="1"/>
          </p:cNvSpPr>
          <p:nvPr>
            <p:ph type="subTitle" idx="6"/>
          </p:nvPr>
        </p:nvSpPr>
        <p:spPr>
          <a:xfrm>
            <a:off x="5852250" y="1855238"/>
            <a:ext cx="3291900" cy="2026800"/>
          </a:xfrm>
          <a:prstGeom prst="rect">
            <a:avLst/>
          </a:prstGeom>
        </p:spPr>
        <p:txBody>
          <a:bodyPr spcFirstLastPara="1" wrap="square" lIns="822950" tIns="68575" rIns="3429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1239"/>
        <p:cNvGrpSpPr/>
        <p:nvPr/>
      </p:nvGrpSpPr>
      <p:grpSpPr>
        <a:xfrm>
          <a:off x="0" y="0"/>
          <a:ext cx="0" cy="0"/>
          <a:chOff x="0" y="0"/>
          <a:chExt cx="0" cy="0"/>
        </a:xfrm>
      </p:grpSpPr>
      <p:sp>
        <p:nvSpPr>
          <p:cNvPr id="1240" name="Google Shape;1240;p11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241" name="Google Shape;1241;p115"/>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242" name="Google Shape;1242;p11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243" name="Google Shape;1243;p115"/>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244" name="Google Shape;1244;p11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245" name="Google Shape;1245;p11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246" name="Google Shape;1246;p115"/>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247" name="Google Shape;1247;p115"/>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248" name="Google Shape;1248;p115"/>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9" name="Google Shape;1249;p115"/>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0" name="Google Shape;1250;p115"/>
          <p:cNvSpPr/>
          <p:nvPr/>
        </p:nvSpPr>
        <p:spPr>
          <a:xfrm>
            <a:off x="4397850" y="1855238"/>
            <a:ext cx="47460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51" name="Google Shape;1251;p115"/>
          <p:cNvSpPr/>
          <p:nvPr/>
        </p:nvSpPr>
        <p:spPr>
          <a:xfrm>
            <a:off x="0" y="1855238"/>
            <a:ext cx="47460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52" name="Google Shape;1252;p115"/>
          <p:cNvSpPr txBox="1">
            <a:spLocks noGrp="1"/>
          </p:cNvSpPr>
          <p:nvPr>
            <p:ph type="subTitle" idx="4"/>
          </p:nvPr>
        </p:nvSpPr>
        <p:spPr>
          <a:xfrm>
            <a:off x="0" y="1855238"/>
            <a:ext cx="4746000" cy="2026800"/>
          </a:xfrm>
          <a:prstGeom prst="rect">
            <a:avLst/>
          </a:prstGeom>
        </p:spPr>
        <p:txBody>
          <a:bodyPr spcFirstLastPara="1" wrap="square" lIns="651500" tIns="68575" rIns="6858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1253" name="Google Shape;1253;p115"/>
          <p:cNvSpPr txBox="1">
            <a:spLocks noGrp="1"/>
          </p:cNvSpPr>
          <p:nvPr>
            <p:ph type="subTitle" idx="5"/>
          </p:nvPr>
        </p:nvSpPr>
        <p:spPr>
          <a:xfrm>
            <a:off x="4397850" y="1855238"/>
            <a:ext cx="4746000" cy="2026800"/>
          </a:xfrm>
          <a:prstGeom prst="rect">
            <a:avLst/>
          </a:prstGeom>
        </p:spPr>
        <p:txBody>
          <a:bodyPr spcFirstLastPara="1" wrap="square" lIns="891525" tIns="68575" rIns="6858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8" name="Google Shape;6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1254"/>
        <p:cNvGrpSpPr/>
        <p:nvPr/>
      </p:nvGrpSpPr>
      <p:grpSpPr>
        <a:xfrm>
          <a:off x="0" y="0"/>
          <a:ext cx="0" cy="0"/>
          <a:chOff x="0" y="0"/>
          <a:chExt cx="0" cy="0"/>
        </a:xfrm>
      </p:grpSpPr>
      <p:sp>
        <p:nvSpPr>
          <p:cNvPr id="1255" name="Google Shape;1255;p11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256" name="Google Shape;1256;p116"/>
          <p:cNvSpPr txBox="1">
            <a:spLocks noGrp="1"/>
          </p:cNvSpPr>
          <p:nvPr>
            <p:ph type="title"/>
          </p:nvPr>
        </p:nvSpPr>
        <p:spPr>
          <a:xfrm>
            <a:off x="663722"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257" name="Google Shape;1257;p11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258" name="Google Shape;1258;p116"/>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259" name="Google Shape;1259;p11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260" name="Google Shape;1260;p11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261" name="Google Shape;1261;p116"/>
          <p:cNvSpPr txBox="1">
            <a:spLocks noGrp="1"/>
          </p:cNvSpPr>
          <p:nvPr>
            <p:ph type="subTitle" idx="2"/>
          </p:nvPr>
        </p:nvSpPr>
        <p:spPr>
          <a:xfrm>
            <a:off x="663778"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262" name="Google Shape;1262;p116"/>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pic>
        <p:nvPicPr>
          <p:cNvPr id="1263" name="Google Shape;1263;p116"/>
          <p:cNvPicPr preferRelativeResize="0"/>
          <p:nvPr/>
        </p:nvPicPr>
        <p:blipFill rotWithShape="1">
          <a:blip r:embed="rId3">
            <a:alphaModFix/>
          </a:blip>
          <a:srcRect t="504" b="504"/>
          <a:stretch/>
        </p:blipFill>
        <p:spPr>
          <a:xfrm>
            <a:off x="1065029" y="1631821"/>
            <a:ext cx="7013939" cy="2616442"/>
          </a:xfrm>
          <a:prstGeom prst="rect">
            <a:avLst/>
          </a:prstGeom>
          <a:noFill/>
          <a:ln>
            <a:noFill/>
          </a:ln>
        </p:spPr>
      </p:pic>
      <p:sp>
        <p:nvSpPr>
          <p:cNvPr id="1264" name="Google Shape;1264;p116"/>
          <p:cNvSpPr txBox="1">
            <a:spLocks noGrp="1"/>
          </p:cNvSpPr>
          <p:nvPr>
            <p:ph type="subTitle" idx="4"/>
          </p:nvPr>
        </p:nvSpPr>
        <p:spPr>
          <a:xfrm>
            <a:off x="1483088" y="2170541"/>
            <a:ext cx="1757700" cy="15390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65" name="Google Shape;1265;p116"/>
          <p:cNvSpPr txBox="1">
            <a:spLocks noGrp="1"/>
          </p:cNvSpPr>
          <p:nvPr>
            <p:ph type="subTitle" idx="5"/>
          </p:nvPr>
        </p:nvSpPr>
        <p:spPr>
          <a:xfrm>
            <a:off x="3693150" y="2170538"/>
            <a:ext cx="1757700" cy="15390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66" name="Google Shape;1266;p116"/>
          <p:cNvSpPr txBox="1">
            <a:spLocks noGrp="1"/>
          </p:cNvSpPr>
          <p:nvPr>
            <p:ph type="subTitle" idx="6"/>
          </p:nvPr>
        </p:nvSpPr>
        <p:spPr>
          <a:xfrm>
            <a:off x="5903213" y="2170538"/>
            <a:ext cx="1757700" cy="15390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1267"/>
        <p:cNvGrpSpPr/>
        <p:nvPr/>
      </p:nvGrpSpPr>
      <p:grpSpPr>
        <a:xfrm>
          <a:off x="0" y="0"/>
          <a:ext cx="0" cy="0"/>
          <a:chOff x="0" y="0"/>
          <a:chExt cx="0" cy="0"/>
        </a:xfrm>
      </p:grpSpPr>
      <p:sp>
        <p:nvSpPr>
          <p:cNvPr id="1268" name="Google Shape;1268;p11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269" name="Google Shape;1269;p11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270" name="Google Shape;1270;p117"/>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271" name="Google Shape;1271;p11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272" name="Google Shape;1272;p11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273" name="Google Shape;1273;p117"/>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Interior title, subhead, and body">
  <p:cSld name="CUSTOM_4_17">
    <p:spTree>
      <p:nvGrpSpPr>
        <p:cNvPr id="1" name="Shape 1274"/>
        <p:cNvGrpSpPr/>
        <p:nvPr/>
      </p:nvGrpSpPr>
      <p:grpSpPr>
        <a:xfrm>
          <a:off x="0" y="0"/>
          <a:ext cx="0" cy="0"/>
          <a:chOff x="0" y="0"/>
          <a:chExt cx="0" cy="0"/>
        </a:xfrm>
      </p:grpSpPr>
      <p:sp>
        <p:nvSpPr>
          <p:cNvPr id="1275" name="Google Shape;1275;p11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276" name="Google Shape;1276;p118"/>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277" name="Google Shape;1277;p11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278" name="Google Shape;1278;p118"/>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279" name="Google Shape;1279;p11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280" name="Google Shape;1280;p11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281" name="Google Shape;1281;p118"/>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282" name="Google Shape;1282;p118"/>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283" name="Google Shape;1283;p118"/>
          <p:cNvSpPr txBox="1">
            <a:spLocks noGrp="1"/>
          </p:cNvSpPr>
          <p:nvPr>
            <p:ph type="body" idx="4"/>
          </p:nvPr>
        </p:nvSpPr>
        <p:spPr>
          <a:xfrm>
            <a:off x="1828800" y="1714500"/>
            <a:ext cx="5486400" cy="27432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1284"/>
        <p:cNvGrpSpPr/>
        <p:nvPr/>
      </p:nvGrpSpPr>
      <p:grpSpPr>
        <a:xfrm>
          <a:off x="0" y="0"/>
          <a:ext cx="0" cy="0"/>
          <a:chOff x="0" y="0"/>
          <a:chExt cx="0" cy="0"/>
        </a:xfrm>
      </p:grpSpPr>
      <p:sp>
        <p:nvSpPr>
          <p:cNvPr id="1285" name="Google Shape;1285;p11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286" name="Google Shape;1286;p119"/>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287" name="Google Shape;1287;p11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288" name="Google Shape;1288;p119"/>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289" name="Google Shape;1289;p11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290" name="Google Shape;1290;p11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291" name="Google Shape;1291;p119"/>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292" name="Google Shape;1292;p119"/>
          <p:cNvSpPr txBox="1">
            <a:spLocks noGrp="1"/>
          </p:cNvSpPr>
          <p:nvPr>
            <p:ph type="body" idx="3"/>
          </p:nvPr>
        </p:nvSpPr>
        <p:spPr>
          <a:xfrm>
            <a:off x="1828800" y="1371600"/>
            <a:ext cx="5486400" cy="30861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1293"/>
        <p:cNvGrpSpPr/>
        <p:nvPr/>
      </p:nvGrpSpPr>
      <p:grpSpPr>
        <a:xfrm>
          <a:off x="0" y="0"/>
          <a:ext cx="0" cy="0"/>
          <a:chOff x="0" y="0"/>
          <a:chExt cx="0" cy="0"/>
        </a:xfrm>
      </p:grpSpPr>
      <p:sp>
        <p:nvSpPr>
          <p:cNvPr id="1294" name="Google Shape;1294;p12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295" name="Google Shape;1295;p12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296" name="Google Shape;1296;p120"/>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297" name="Google Shape;1297;p12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298" name="Google Shape;1298;p12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299" name="Google Shape;1299;p120"/>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300" name="Google Shape;1300;p120"/>
          <p:cNvSpPr txBox="1">
            <a:spLocks noGrp="1"/>
          </p:cNvSpPr>
          <p:nvPr>
            <p:ph type="body" idx="3"/>
          </p:nvPr>
        </p:nvSpPr>
        <p:spPr>
          <a:xfrm>
            <a:off x="1828800" y="664950"/>
            <a:ext cx="5486400" cy="3600600"/>
          </a:xfrm>
          <a:prstGeom prst="rect">
            <a:avLst/>
          </a:prstGeom>
        </p:spPr>
        <p:txBody>
          <a:bodyPr spcFirstLastPara="1" wrap="square" lIns="0" tIns="0" rIns="0" bIns="0" anchor="ctr"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1301"/>
        <p:cNvGrpSpPr/>
        <p:nvPr/>
      </p:nvGrpSpPr>
      <p:grpSpPr>
        <a:xfrm>
          <a:off x="0" y="0"/>
          <a:ext cx="0" cy="0"/>
          <a:chOff x="0" y="0"/>
          <a:chExt cx="0" cy="0"/>
        </a:xfrm>
      </p:grpSpPr>
      <p:sp>
        <p:nvSpPr>
          <p:cNvPr id="1302" name="Google Shape;1302;p12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03" name="Google Shape;1303;p121"/>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04" name="Google Shape;1304;p12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05" name="Google Shape;1305;p121"/>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306" name="Google Shape;1306;p12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307" name="Google Shape;1307;p12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08" name="Google Shape;1308;p121"/>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09" name="Google Shape;1309;p121"/>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310" name="Google Shape;1310;p121"/>
          <p:cNvSpPr txBox="1">
            <a:spLocks noGrp="1"/>
          </p:cNvSpPr>
          <p:nvPr>
            <p:ph type="body" idx="4"/>
          </p:nvPr>
        </p:nvSpPr>
        <p:spPr>
          <a:xfrm>
            <a:off x="663844" y="1718383"/>
            <a:ext cx="3703200" cy="27954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
        <p:nvSpPr>
          <p:cNvPr id="1311" name="Google Shape;1311;p121"/>
          <p:cNvSpPr txBox="1">
            <a:spLocks noGrp="1"/>
          </p:cNvSpPr>
          <p:nvPr>
            <p:ph type="body" idx="5"/>
          </p:nvPr>
        </p:nvSpPr>
        <p:spPr>
          <a:xfrm>
            <a:off x="4777069" y="1718381"/>
            <a:ext cx="3703200" cy="27954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1312"/>
        <p:cNvGrpSpPr/>
        <p:nvPr/>
      </p:nvGrpSpPr>
      <p:grpSpPr>
        <a:xfrm>
          <a:off x="0" y="0"/>
          <a:ext cx="0" cy="0"/>
          <a:chOff x="0" y="0"/>
          <a:chExt cx="0" cy="0"/>
        </a:xfrm>
      </p:grpSpPr>
      <p:sp>
        <p:nvSpPr>
          <p:cNvPr id="1313" name="Google Shape;1313;p12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314" name="Google Shape;1314;p12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15" name="Google Shape;1315;p122"/>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316" name="Google Shape;1316;p12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317" name="Google Shape;1317;p12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18" name="Google Shape;1318;p122"/>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319" name="Google Shape;1319;p122"/>
          <p:cNvCxnSpPr/>
          <p:nvPr/>
        </p:nvCxnSpPr>
        <p:spPr>
          <a:xfrm>
            <a:off x="3109811" y="-5512"/>
            <a:ext cx="0" cy="5154600"/>
          </a:xfrm>
          <a:prstGeom prst="straightConnector1">
            <a:avLst/>
          </a:prstGeom>
          <a:noFill/>
          <a:ln w="28575" cap="flat" cmpd="sng">
            <a:solidFill>
              <a:srgbClr val="D5D5D5"/>
            </a:solidFill>
            <a:prstDash val="solid"/>
            <a:round/>
            <a:headEnd type="none" w="med" len="med"/>
            <a:tailEnd type="none" w="med" len="med"/>
          </a:ln>
        </p:spPr>
      </p:cxnSp>
      <p:sp>
        <p:nvSpPr>
          <p:cNvPr id="1320" name="Google Shape;1320;p122"/>
          <p:cNvSpPr txBox="1">
            <a:spLocks noGrp="1"/>
          </p:cNvSpPr>
          <p:nvPr>
            <p:ph type="subTitle" idx="3"/>
          </p:nvPr>
        </p:nvSpPr>
        <p:spPr>
          <a:xfrm>
            <a:off x="3350831" y="1374657"/>
            <a:ext cx="3836700" cy="4842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a:endParaRPr/>
          </a:p>
        </p:txBody>
      </p:sp>
      <p:sp>
        <p:nvSpPr>
          <p:cNvPr id="1321" name="Google Shape;1321;p122"/>
          <p:cNvSpPr txBox="1">
            <a:spLocks noGrp="1"/>
          </p:cNvSpPr>
          <p:nvPr>
            <p:ph type="subTitle" idx="4"/>
          </p:nvPr>
        </p:nvSpPr>
        <p:spPr>
          <a:xfrm>
            <a:off x="3350831" y="1080975"/>
            <a:ext cx="3404100" cy="2241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a:endParaRPr/>
          </a:p>
        </p:txBody>
      </p:sp>
      <p:sp>
        <p:nvSpPr>
          <p:cNvPr id="1322" name="Google Shape;1322;p122"/>
          <p:cNvSpPr txBox="1">
            <a:spLocks noGrp="1"/>
          </p:cNvSpPr>
          <p:nvPr>
            <p:ph type="subTitle" idx="5"/>
          </p:nvPr>
        </p:nvSpPr>
        <p:spPr>
          <a:xfrm>
            <a:off x="2521875" y="1374657"/>
            <a:ext cx="517500" cy="1761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0"/>
              </a:spcBef>
              <a:spcAft>
                <a:spcPts val="0"/>
              </a:spcAft>
              <a:buNone/>
              <a:defRPr sz="1100"/>
            </a:lvl2pPr>
            <a:lvl3pPr lvl="2" algn="ctr" rtl="0">
              <a:spcBef>
                <a:spcPts val="0"/>
              </a:spcBef>
              <a:spcAft>
                <a:spcPts val="0"/>
              </a:spcAft>
              <a:buNone/>
              <a:defRPr sz="1100"/>
            </a:lvl3pPr>
            <a:lvl4pPr lvl="3" algn="ctr" rtl="0">
              <a:spcBef>
                <a:spcPts val="0"/>
              </a:spcBef>
              <a:spcAft>
                <a:spcPts val="0"/>
              </a:spcAft>
              <a:buNone/>
              <a:defRPr sz="1100"/>
            </a:lvl4pPr>
            <a:lvl5pPr lvl="4" algn="ctr" rtl="0">
              <a:spcBef>
                <a:spcPts val="0"/>
              </a:spcBef>
              <a:spcAft>
                <a:spcPts val="0"/>
              </a:spcAft>
              <a:buNone/>
              <a:defRPr sz="1100"/>
            </a:lvl5pPr>
            <a:lvl6pPr lvl="5" algn="ctr" rtl="0">
              <a:spcBef>
                <a:spcPts val="0"/>
              </a:spcBef>
              <a:spcAft>
                <a:spcPts val="0"/>
              </a:spcAft>
              <a:buNone/>
              <a:defRPr sz="1100"/>
            </a:lvl6pPr>
            <a:lvl7pPr lvl="6" algn="ctr" rtl="0">
              <a:spcBef>
                <a:spcPts val="0"/>
              </a:spcBef>
              <a:spcAft>
                <a:spcPts val="0"/>
              </a:spcAft>
              <a:buNone/>
              <a:defRPr sz="1100"/>
            </a:lvl7pPr>
            <a:lvl8pPr lvl="7" algn="ctr" rtl="0">
              <a:spcBef>
                <a:spcPts val="0"/>
              </a:spcBef>
              <a:spcAft>
                <a:spcPts val="0"/>
              </a:spcAft>
              <a:buNone/>
              <a:defRPr sz="1100"/>
            </a:lvl8pPr>
            <a:lvl9pPr lvl="8" algn="ctr" rtl="0">
              <a:spcBef>
                <a:spcPts val="0"/>
              </a:spcBef>
              <a:spcAft>
                <a:spcPts val="0"/>
              </a:spcAft>
              <a:buNone/>
              <a:defRPr sz="1100"/>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1323"/>
        <p:cNvGrpSpPr/>
        <p:nvPr/>
      </p:nvGrpSpPr>
      <p:grpSpPr>
        <a:xfrm>
          <a:off x="0" y="0"/>
          <a:ext cx="0" cy="0"/>
          <a:chOff x="0" y="0"/>
          <a:chExt cx="0" cy="0"/>
        </a:xfrm>
      </p:grpSpPr>
      <p:sp>
        <p:nvSpPr>
          <p:cNvPr id="1324" name="Google Shape;1324;p12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25" name="Google Shape;1325;p123"/>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26" name="Google Shape;1326;p12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27" name="Google Shape;1327;p123"/>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328" name="Google Shape;1328;p12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329" name="Google Shape;1329;p12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30" name="Google Shape;1330;p123"/>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31" name="Google Shape;1331;p123"/>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332" name="Google Shape;1332;p123"/>
          <p:cNvSpPr txBox="1">
            <a:spLocks noGrp="1"/>
          </p:cNvSpPr>
          <p:nvPr>
            <p:ph type="subTitle" idx="4"/>
          </p:nvPr>
        </p:nvSpPr>
        <p:spPr>
          <a:xfrm>
            <a:off x="1531819" y="1873120"/>
            <a:ext cx="1580100" cy="2844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a:endParaRPr/>
          </a:p>
        </p:txBody>
      </p:sp>
      <p:sp>
        <p:nvSpPr>
          <p:cNvPr id="1333" name="Google Shape;1333;p123"/>
          <p:cNvSpPr txBox="1">
            <a:spLocks noGrp="1"/>
          </p:cNvSpPr>
          <p:nvPr>
            <p:ph type="subTitle" idx="5"/>
          </p:nvPr>
        </p:nvSpPr>
        <p:spPr>
          <a:xfrm>
            <a:off x="1531819" y="2177606"/>
            <a:ext cx="1580100" cy="506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1334" name="Google Shape;1334;p123"/>
          <p:cNvSpPr txBox="1">
            <a:spLocks noGrp="1"/>
          </p:cNvSpPr>
          <p:nvPr>
            <p:ph type="subTitle" idx="6"/>
          </p:nvPr>
        </p:nvSpPr>
        <p:spPr>
          <a:xfrm>
            <a:off x="1197356" y="3302681"/>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a:solidFill>
                  <a:schemeClr val="accent1"/>
                </a:solidFill>
              </a:defRPr>
            </a:lvl1pPr>
            <a:lvl2pPr lvl="1" algn="ctr" rtl="0">
              <a:lnSpc>
                <a:spcPct val="115000"/>
              </a:lnSpc>
              <a:spcBef>
                <a:spcPts val="0"/>
              </a:spcBef>
              <a:spcAft>
                <a:spcPts val="0"/>
              </a:spcAft>
              <a:buNone/>
              <a:defRPr sz="1100">
                <a:solidFill>
                  <a:schemeClr val="accent1"/>
                </a:solidFill>
              </a:defRPr>
            </a:lvl2pPr>
            <a:lvl3pPr lvl="2" algn="ctr" rtl="0">
              <a:lnSpc>
                <a:spcPct val="115000"/>
              </a:lnSpc>
              <a:spcBef>
                <a:spcPts val="0"/>
              </a:spcBef>
              <a:spcAft>
                <a:spcPts val="0"/>
              </a:spcAft>
              <a:buNone/>
              <a:defRPr sz="1100">
                <a:solidFill>
                  <a:schemeClr val="accent1"/>
                </a:solidFill>
              </a:defRPr>
            </a:lvl3pPr>
            <a:lvl4pPr lvl="3" algn="ctr" rtl="0">
              <a:lnSpc>
                <a:spcPct val="115000"/>
              </a:lnSpc>
              <a:spcBef>
                <a:spcPts val="0"/>
              </a:spcBef>
              <a:spcAft>
                <a:spcPts val="0"/>
              </a:spcAft>
              <a:buNone/>
              <a:defRPr sz="1100">
                <a:solidFill>
                  <a:schemeClr val="accent1"/>
                </a:solidFill>
              </a:defRPr>
            </a:lvl4pPr>
            <a:lvl5pPr lvl="4" algn="ctr" rtl="0">
              <a:lnSpc>
                <a:spcPct val="115000"/>
              </a:lnSpc>
              <a:spcBef>
                <a:spcPts val="0"/>
              </a:spcBef>
              <a:spcAft>
                <a:spcPts val="0"/>
              </a:spcAft>
              <a:buNone/>
              <a:defRPr sz="1100">
                <a:solidFill>
                  <a:schemeClr val="accent1"/>
                </a:solidFill>
              </a:defRPr>
            </a:lvl5pPr>
            <a:lvl6pPr lvl="5" algn="ctr" rtl="0">
              <a:lnSpc>
                <a:spcPct val="115000"/>
              </a:lnSpc>
              <a:spcBef>
                <a:spcPts val="0"/>
              </a:spcBef>
              <a:spcAft>
                <a:spcPts val="0"/>
              </a:spcAft>
              <a:buNone/>
              <a:defRPr sz="1100">
                <a:solidFill>
                  <a:schemeClr val="accent1"/>
                </a:solidFill>
              </a:defRPr>
            </a:lvl6pPr>
            <a:lvl7pPr lvl="6" algn="ctr" rtl="0">
              <a:lnSpc>
                <a:spcPct val="115000"/>
              </a:lnSpc>
              <a:spcBef>
                <a:spcPts val="0"/>
              </a:spcBef>
              <a:spcAft>
                <a:spcPts val="0"/>
              </a:spcAft>
              <a:buNone/>
              <a:defRPr sz="1100">
                <a:solidFill>
                  <a:schemeClr val="accent1"/>
                </a:solidFill>
              </a:defRPr>
            </a:lvl7pPr>
            <a:lvl8pPr lvl="7" algn="ctr" rtl="0">
              <a:lnSpc>
                <a:spcPct val="115000"/>
              </a:lnSpc>
              <a:spcBef>
                <a:spcPts val="0"/>
              </a:spcBef>
              <a:spcAft>
                <a:spcPts val="0"/>
              </a:spcAft>
              <a:buNone/>
              <a:defRPr sz="1100">
                <a:solidFill>
                  <a:schemeClr val="accent1"/>
                </a:solidFill>
              </a:defRPr>
            </a:lvl8pPr>
            <a:lvl9pPr lvl="8" algn="ctr" rtl="0">
              <a:lnSpc>
                <a:spcPct val="115000"/>
              </a:lnSpc>
              <a:spcBef>
                <a:spcPts val="0"/>
              </a:spcBef>
              <a:spcAft>
                <a:spcPts val="0"/>
              </a:spcAft>
              <a:buNone/>
              <a:defRPr sz="1100">
                <a:solidFill>
                  <a:schemeClr val="accent1"/>
                </a:solidFill>
              </a:defRPr>
            </a:lvl9pPr>
          </a:lstStyle>
          <a:p>
            <a:endParaRPr/>
          </a:p>
        </p:txBody>
      </p:sp>
      <p:sp>
        <p:nvSpPr>
          <p:cNvPr id="1335" name="Google Shape;1335;p123"/>
          <p:cNvSpPr txBox="1">
            <a:spLocks noGrp="1"/>
          </p:cNvSpPr>
          <p:nvPr>
            <p:ph type="subTitle" idx="7"/>
          </p:nvPr>
        </p:nvSpPr>
        <p:spPr>
          <a:xfrm>
            <a:off x="2459231" y="2919383"/>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a:solidFill>
                  <a:schemeClr val="accent1"/>
                </a:solidFill>
              </a:defRPr>
            </a:lvl1pPr>
            <a:lvl2pPr lvl="1" algn="ctr" rtl="0">
              <a:lnSpc>
                <a:spcPct val="115000"/>
              </a:lnSpc>
              <a:spcBef>
                <a:spcPts val="0"/>
              </a:spcBef>
              <a:spcAft>
                <a:spcPts val="0"/>
              </a:spcAft>
              <a:buNone/>
              <a:defRPr sz="1100">
                <a:solidFill>
                  <a:schemeClr val="accent1"/>
                </a:solidFill>
              </a:defRPr>
            </a:lvl2pPr>
            <a:lvl3pPr lvl="2" algn="ctr" rtl="0">
              <a:lnSpc>
                <a:spcPct val="115000"/>
              </a:lnSpc>
              <a:spcBef>
                <a:spcPts val="0"/>
              </a:spcBef>
              <a:spcAft>
                <a:spcPts val="0"/>
              </a:spcAft>
              <a:buNone/>
              <a:defRPr sz="1100">
                <a:solidFill>
                  <a:schemeClr val="accent1"/>
                </a:solidFill>
              </a:defRPr>
            </a:lvl3pPr>
            <a:lvl4pPr lvl="3" algn="ctr" rtl="0">
              <a:lnSpc>
                <a:spcPct val="115000"/>
              </a:lnSpc>
              <a:spcBef>
                <a:spcPts val="0"/>
              </a:spcBef>
              <a:spcAft>
                <a:spcPts val="0"/>
              </a:spcAft>
              <a:buNone/>
              <a:defRPr sz="1100">
                <a:solidFill>
                  <a:schemeClr val="accent1"/>
                </a:solidFill>
              </a:defRPr>
            </a:lvl4pPr>
            <a:lvl5pPr lvl="4" algn="ctr" rtl="0">
              <a:lnSpc>
                <a:spcPct val="115000"/>
              </a:lnSpc>
              <a:spcBef>
                <a:spcPts val="0"/>
              </a:spcBef>
              <a:spcAft>
                <a:spcPts val="0"/>
              </a:spcAft>
              <a:buNone/>
              <a:defRPr sz="1100">
                <a:solidFill>
                  <a:schemeClr val="accent1"/>
                </a:solidFill>
              </a:defRPr>
            </a:lvl5pPr>
            <a:lvl6pPr lvl="5" algn="ctr" rtl="0">
              <a:lnSpc>
                <a:spcPct val="115000"/>
              </a:lnSpc>
              <a:spcBef>
                <a:spcPts val="0"/>
              </a:spcBef>
              <a:spcAft>
                <a:spcPts val="0"/>
              </a:spcAft>
              <a:buNone/>
              <a:defRPr sz="1100">
                <a:solidFill>
                  <a:schemeClr val="accent1"/>
                </a:solidFill>
              </a:defRPr>
            </a:lvl6pPr>
            <a:lvl7pPr lvl="6" algn="ctr" rtl="0">
              <a:lnSpc>
                <a:spcPct val="115000"/>
              </a:lnSpc>
              <a:spcBef>
                <a:spcPts val="0"/>
              </a:spcBef>
              <a:spcAft>
                <a:spcPts val="0"/>
              </a:spcAft>
              <a:buNone/>
              <a:defRPr sz="1100">
                <a:solidFill>
                  <a:schemeClr val="accent1"/>
                </a:solidFill>
              </a:defRPr>
            </a:lvl7pPr>
            <a:lvl8pPr lvl="7" algn="ctr" rtl="0">
              <a:lnSpc>
                <a:spcPct val="115000"/>
              </a:lnSpc>
              <a:spcBef>
                <a:spcPts val="0"/>
              </a:spcBef>
              <a:spcAft>
                <a:spcPts val="0"/>
              </a:spcAft>
              <a:buNone/>
              <a:defRPr sz="1100">
                <a:solidFill>
                  <a:schemeClr val="accent1"/>
                </a:solidFill>
              </a:defRPr>
            </a:lvl8pPr>
            <a:lvl9pPr lvl="8" algn="ctr" rtl="0">
              <a:lnSpc>
                <a:spcPct val="115000"/>
              </a:lnSpc>
              <a:spcBef>
                <a:spcPts val="0"/>
              </a:spcBef>
              <a:spcAft>
                <a:spcPts val="0"/>
              </a:spcAft>
              <a:buNone/>
              <a:defRPr sz="1100">
                <a:solidFill>
                  <a:schemeClr val="accent1"/>
                </a:solidFill>
              </a:defRPr>
            </a:lvl9pPr>
          </a:lstStyle>
          <a:p>
            <a:endParaRPr/>
          </a:p>
        </p:txBody>
      </p:sp>
      <p:sp>
        <p:nvSpPr>
          <p:cNvPr id="1336" name="Google Shape;1336;p123"/>
          <p:cNvSpPr txBox="1">
            <a:spLocks noGrp="1"/>
          </p:cNvSpPr>
          <p:nvPr>
            <p:ph type="subTitle" idx="8"/>
          </p:nvPr>
        </p:nvSpPr>
        <p:spPr>
          <a:xfrm>
            <a:off x="1285069" y="3564541"/>
            <a:ext cx="1580100" cy="2844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algn="r"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algn="r"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algn="r"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algn="r"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algn="r"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algn="r"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algn="r"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algn="r"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a:endParaRPr/>
          </a:p>
        </p:txBody>
      </p:sp>
      <p:sp>
        <p:nvSpPr>
          <p:cNvPr id="1337" name="Google Shape;1337;p123"/>
          <p:cNvSpPr txBox="1">
            <a:spLocks noGrp="1"/>
          </p:cNvSpPr>
          <p:nvPr>
            <p:ph type="subTitle" idx="9"/>
          </p:nvPr>
        </p:nvSpPr>
        <p:spPr>
          <a:xfrm>
            <a:off x="1285069" y="3869028"/>
            <a:ext cx="1580100" cy="5064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900"/>
            </a:lvl1pPr>
            <a:lvl2pPr lvl="1" algn="r" rtl="0">
              <a:lnSpc>
                <a:spcPct val="115000"/>
              </a:lnSpc>
              <a:spcBef>
                <a:spcPts val="0"/>
              </a:spcBef>
              <a:spcAft>
                <a:spcPts val="0"/>
              </a:spcAft>
              <a:buNone/>
              <a:defRPr sz="900"/>
            </a:lvl2pPr>
            <a:lvl3pPr lvl="2" algn="r" rtl="0">
              <a:lnSpc>
                <a:spcPct val="115000"/>
              </a:lnSpc>
              <a:spcBef>
                <a:spcPts val="0"/>
              </a:spcBef>
              <a:spcAft>
                <a:spcPts val="0"/>
              </a:spcAft>
              <a:buNone/>
              <a:defRPr sz="900"/>
            </a:lvl3pPr>
            <a:lvl4pPr lvl="3" algn="r" rtl="0">
              <a:lnSpc>
                <a:spcPct val="115000"/>
              </a:lnSpc>
              <a:spcBef>
                <a:spcPts val="0"/>
              </a:spcBef>
              <a:spcAft>
                <a:spcPts val="0"/>
              </a:spcAft>
              <a:buNone/>
              <a:defRPr sz="900"/>
            </a:lvl4pPr>
            <a:lvl5pPr lvl="4" algn="r" rtl="0">
              <a:lnSpc>
                <a:spcPct val="115000"/>
              </a:lnSpc>
              <a:spcBef>
                <a:spcPts val="0"/>
              </a:spcBef>
              <a:spcAft>
                <a:spcPts val="0"/>
              </a:spcAft>
              <a:buNone/>
              <a:defRPr sz="900"/>
            </a:lvl5pPr>
            <a:lvl6pPr lvl="5" algn="r" rtl="0">
              <a:lnSpc>
                <a:spcPct val="115000"/>
              </a:lnSpc>
              <a:spcBef>
                <a:spcPts val="0"/>
              </a:spcBef>
              <a:spcAft>
                <a:spcPts val="0"/>
              </a:spcAft>
              <a:buNone/>
              <a:defRPr sz="900"/>
            </a:lvl6pPr>
            <a:lvl7pPr lvl="6" algn="r" rtl="0">
              <a:lnSpc>
                <a:spcPct val="115000"/>
              </a:lnSpc>
              <a:spcBef>
                <a:spcPts val="0"/>
              </a:spcBef>
              <a:spcAft>
                <a:spcPts val="0"/>
              </a:spcAft>
              <a:buNone/>
              <a:defRPr sz="900"/>
            </a:lvl7pPr>
            <a:lvl8pPr lvl="7" algn="r" rtl="0">
              <a:lnSpc>
                <a:spcPct val="115000"/>
              </a:lnSpc>
              <a:spcBef>
                <a:spcPts val="0"/>
              </a:spcBef>
              <a:spcAft>
                <a:spcPts val="0"/>
              </a:spcAft>
              <a:buNone/>
              <a:defRPr sz="900"/>
            </a:lvl8pPr>
            <a:lvl9pPr lvl="8" algn="r" rtl="0">
              <a:lnSpc>
                <a:spcPct val="115000"/>
              </a:lnSpc>
              <a:spcBef>
                <a:spcPts val="0"/>
              </a:spcBef>
              <a:spcAft>
                <a:spcPts val="0"/>
              </a:spcAft>
              <a:buNone/>
              <a:defRPr sz="900"/>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1338"/>
        <p:cNvGrpSpPr/>
        <p:nvPr/>
      </p:nvGrpSpPr>
      <p:grpSpPr>
        <a:xfrm>
          <a:off x="0" y="0"/>
          <a:ext cx="0" cy="0"/>
          <a:chOff x="0" y="0"/>
          <a:chExt cx="0" cy="0"/>
        </a:xfrm>
      </p:grpSpPr>
      <p:sp>
        <p:nvSpPr>
          <p:cNvPr id="1339" name="Google Shape;1339;p124"/>
          <p:cNvSpPr txBox="1">
            <a:spLocks noGrp="1"/>
          </p:cNvSpPr>
          <p:nvPr>
            <p:ph type="subTitle" idx="1"/>
          </p:nvPr>
        </p:nvSpPr>
        <p:spPr>
          <a:xfrm>
            <a:off x="756675"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1340" name="Google Shape;1340;p124"/>
          <p:cNvSpPr txBox="1">
            <a:spLocks noGrp="1"/>
          </p:cNvSpPr>
          <p:nvPr>
            <p:ph type="subTitle" idx="2"/>
          </p:nvPr>
        </p:nvSpPr>
        <p:spPr>
          <a:xfrm>
            <a:off x="3441488"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1341" name="Google Shape;1341;p124"/>
          <p:cNvSpPr txBox="1">
            <a:spLocks noGrp="1"/>
          </p:cNvSpPr>
          <p:nvPr>
            <p:ph type="subTitle" idx="3"/>
          </p:nvPr>
        </p:nvSpPr>
        <p:spPr>
          <a:xfrm>
            <a:off x="6126263"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1342" name="Google Shape;1342;p124"/>
          <p:cNvSpPr txBox="1">
            <a:spLocks noGrp="1"/>
          </p:cNvSpPr>
          <p:nvPr>
            <p:ph type="subTitle" idx="4"/>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43" name="Google Shape;1343;p124"/>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44" name="Google Shape;1344;p12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45" name="Google Shape;1345;p124"/>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346" name="Google Shape;1346;p12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347" name="Google Shape;1347;p12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48" name="Google Shape;1348;p124"/>
          <p:cNvSpPr txBox="1">
            <a:spLocks noGrp="1"/>
          </p:cNvSpPr>
          <p:nvPr>
            <p:ph type="subTitle" idx="5"/>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49" name="Google Shape;1349;p124"/>
          <p:cNvSpPr txBox="1">
            <a:spLocks noGrp="1"/>
          </p:cNvSpPr>
          <p:nvPr>
            <p:ph type="subTitle" idx="6"/>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350" name="Google Shape;1350;p124"/>
          <p:cNvCxnSpPr/>
          <p:nvPr/>
        </p:nvCxnSpPr>
        <p:spPr>
          <a:xfrm>
            <a:off x="3229609" y="1995769"/>
            <a:ext cx="0" cy="1917300"/>
          </a:xfrm>
          <a:prstGeom prst="straightConnector1">
            <a:avLst/>
          </a:prstGeom>
          <a:noFill/>
          <a:ln w="9525" cap="flat" cmpd="sng">
            <a:solidFill>
              <a:schemeClr val="dk2"/>
            </a:solidFill>
            <a:prstDash val="dot"/>
            <a:round/>
            <a:headEnd type="none" w="med" len="med"/>
            <a:tailEnd type="none" w="med" len="med"/>
          </a:ln>
        </p:spPr>
      </p:cxnSp>
      <p:cxnSp>
        <p:nvCxnSpPr>
          <p:cNvPr id="1351" name="Google Shape;1351;p124"/>
          <p:cNvCxnSpPr/>
          <p:nvPr/>
        </p:nvCxnSpPr>
        <p:spPr>
          <a:xfrm>
            <a:off x="5914384" y="1995769"/>
            <a:ext cx="0" cy="1917300"/>
          </a:xfrm>
          <a:prstGeom prst="straightConnector1">
            <a:avLst/>
          </a:prstGeom>
          <a:noFill/>
          <a:ln w="9525" cap="flat" cmpd="sng">
            <a:solidFill>
              <a:schemeClr val="dk2"/>
            </a:solidFill>
            <a:prstDash val="dot"/>
            <a:round/>
            <a:headEnd type="none" w="med" len="med"/>
            <a:tailEnd type="none" w="med" len="med"/>
          </a:ln>
        </p:spPr>
      </p:cxnSp>
      <p:sp>
        <p:nvSpPr>
          <p:cNvPr id="1352" name="Google Shape;1352;p124"/>
          <p:cNvSpPr txBox="1">
            <a:spLocks noGrp="1"/>
          </p:cNvSpPr>
          <p:nvPr>
            <p:ph type="subTitle" idx="7"/>
          </p:nvPr>
        </p:nvSpPr>
        <p:spPr>
          <a:xfrm>
            <a:off x="3351225"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53" name="Google Shape;1353;p124"/>
          <p:cNvSpPr txBox="1">
            <a:spLocks noGrp="1"/>
          </p:cNvSpPr>
          <p:nvPr>
            <p:ph type="subTitle" idx="8"/>
          </p:nvPr>
        </p:nvSpPr>
        <p:spPr>
          <a:xfrm>
            <a:off x="3351300"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354" name="Google Shape;1354;p124"/>
          <p:cNvSpPr txBox="1">
            <a:spLocks noGrp="1"/>
          </p:cNvSpPr>
          <p:nvPr>
            <p:ph type="subTitle" idx="9"/>
          </p:nvPr>
        </p:nvSpPr>
        <p:spPr>
          <a:xfrm>
            <a:off x="603600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55" name="Google Shape;1355;p124"/>
          <p:cNvSpPr txBox="1">
            <a:spLocks noGrp="1"/>
          </p:cNvSpPr>
          <p:nvPr>
            <p:ph type="subTitle" idx="13"/>
          </p:nvPr>
        </p:nvSpPr>
        <p:spPr>
          <a:xfrm>
            <a:off x="603607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356" name="Google Shape;1356;p124"/>
          <p:cNvSpPr txBox="1">
            <a:spLocks noGrp="1"/>
          </p:cNvSpPr>
          <p:nvPr>
            <p:ph type="subTitle" idx="14"/>
          </p:nvPr>
        </p:nvSpPr>
        <p:spPr>
          <a:xfrm>
            <a:off x="66645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57" name="Google Shape;1357;p124"/>
          <p:cNvSpPr txBox="1">
            <a:spLocks noGrp="1"/>
          </p:cNvSpPr>
          <p:nvPr>
            <p:ph type="subTitle" idx="15"/>
          </p:nvPr>
        </p:nvSpPr>
        <p:spPr>
          <a:xfrm>
            <a:off x="66652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1358"/>
        <p:cNvGrpSpPr/>
        <p:nvPr/>
      </p:nvGrpSpPr>
      <p:grpSpPr>
        <a:xfrm>
          <a:off x="0" y="0"/>
          <a:ext cx="0" cy="0"/>
          <a:chOff x="0" y="0"/>
          <a:chExt cx="0" cy="0"/>
        </a:xfrm>
      </p:grpSpPr>
      <p:sp>
        <p:nvSpPr>
          <p:cNvPr id="1359" name="Google Shape;1359;p125"/>
          <p:cNvSpPr txBox="1">
            <a:spLocks noGrp="1"/>
          </p:cNvSpPr>
          <p:nvPr>
            <p:ph type="subTitle" idx="1"/>
          </p:nvPr>
        </p:nvSpPr>
        <p:spPr>
          <a:xfrm>
            <a:off x="3416662"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sp>
        <p:nvSpPr>
          <p:cNvPr id="1360" name="Google Shape;1360;p125"/>
          <p:cNvSpPr txBox="1">
            <a:spLocks noGrp="1"/>
          </p:cNvSpPr>
          <p:nvPr>
            <p:ph type="subTitle" idx="2"/>
          </p:nvPr>
        </p:nvSpPr>
        <p:spPr>
          <a:xfrm>
            <a:off x="5979694"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sp>
        <p:nvSpPr>
          <p:cNvPr id="1361" name="Google Shape;1361;p125"/>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62" name="Google Shape;1362;p125"/>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63" name="Google Shape;1363;p12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64" name="Google Shape;1364;p125"/>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365" name="Google Shape;1365;p12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366" name="Google Shape;1366;p12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67" name="Google Shape;1367;p125"/>
          <p:cNvSpPr txBox="1">
            <a:spLocks noGrp="1"/>
          </p:cNvSpPr>
          <p:nvPr>
            <p:ph type="subTitle" idx="4"/>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68" name="Google Shape;1368;p125"/>
          <p:cNvSpPr txBox="1">
            <a:spLocks noGrp="1"/>
          </p:cNvSpPr>
          <p:nvPr>
            <p:ph type="subTitle" idx="5"/>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369" name="Google Shape;1369;p125"/>
          <p:cNvSpPr txBox="1">
            <a:spLocks noGrp="1"/>
          </p:cNvSpPr>
          <p:nvPr>
            <p:ph type="subTitle" idx="6"/>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1370" name="Google Shape;1370;p125"/>
          <p:cNvCxnSpPr/>
          <p:nvPr/>
        </p:nvCxnSpPr>
        <p:spPr>
          <a:xfrm>
            <a:off x="5914388" y="2758013"/>
            <a:ext cx="0" cy="1053600"/>
          </a:xfrm>
          <a:prstGeom prst="straightConnector1">
            <a:avLst/>
          </a:prstGeom>
          <a:noFill/>
          <a:ln w="9525" cap="flat" cmpd="sng">
            <a:solidFill>
              <a:schemeClr val="dk2"/>
            </a:solidFill>
            <a:prstDash val="dot"/>
            <a:round/>
            <a:headEnd type="none" w="med" len="med"/>
            <a:tailEnd type="none" w="med" len="med"/>
          </a:ln>
        </p:spPr>
      </p:cxnSp>
      <p:sp>
        <p:nvSpPr>
          <p:cNvPr id="1371" name="Google Shape;1371;p125"/>
          <p:cNvSpPr txBox="1">
            <a:spLocks noGrp="1"/>
          </p:cNvSpPr>
          <p:nvPr>
            <p:ph type="subTitle" idx="7"/>
          </p:nvPr>
        </p:nvSpPr>
        <p:spPr>
          <a:xfrm>
            <a:off x="3465563"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72" name="Google Shape;1372;p125"/>
          <p:cNvSpPr txBox="1">
            <a:spLocks noGrp="1"/>
          </p:cNvSpPr>
          <p:nvPr>
            <p:ph type="subTitle" idx="8"/>
          </p:nvPr>
        </p:nvSpPr>
        <p:spPr>
          <a:xfrm>
            <a:off x="3465563"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373" name="Google Shape;1373;p125"/>
          <p:cNvSpPr txBox="1">
            <a:spLocks noGrp="1"/>
          </p:cNvSpPr>
          <p:nvPr>
            <p:ph type="subTitle" idx="9"/>
          </p:nvPr>
        </p:nvSpPr>
        <p:spPr>
          <a:xfrm>
            <a:off x="6038381"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74" name="Google Shape;1374;p125"/>
          <p:cNvSpPr txBox="1">
            <a:spLocks noGrp="1"/>
          </p:cNvSpPr>
          <p:nvPr>
            <p:ph type="subTitle" idx="13"/>
          </p:nvPr>
        </p:nvSpPr>
        <p:spPr>
          <a:xfrm>
            <a:off x="6038381"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1" name="Google Shape;71;p1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72" name="Google Shape;7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1375"/>
        <p:cNvGrpSpPr/>
        <p:nvPr/>
      </p:nvGrpSpPr>
      <p:grpSpPr>
        <a:xfrm>
          <a:off x="0" y="0"/>
          <a:ext cx="0" cy="0"/>
          <a:chOff x="0" y="0"/>
          <a:chExt cx="0" cy="0"/>
        </a:xfrm>
      </p:grpSpPr>
      <p:sp>
        <p:nvSpPr>
          <p:cNvPr id="1376" name="Google Shape;1376;p12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77" name="Google Shape;1377;p126"/>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78" name="Google Shape;1378;p12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79" name="Google Shape;1379;p126"/>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380" name="Google Shape;1380;p12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381" name="Google Shape;1381;p12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82" name="Google Shape;1382;p126"/>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83" name="Google Shape;1383;p126"/>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384" name="Google Shape;1384;p126"/>
          <p:cNvCxnSpPr/>
          <p:nvPr/>
        </p:nvCxnSpPr>
        <p:spPr>
          <a:xfrm>
            <a:off x="5914388" y="3329513"/>
            <a:ext cx="0" cy="1053600"/>
          </a:xfrm>
          <a:prstGeom prst="straightConnector1">
            <a:avLst/>
          </a:prstGeom>
          <a:noFill/>
          <a:ln w="9525" cap="flat" cmpd="sng">
            <a:solidFill>
              <a:schemeClr val="dk2"/>
            </a:solidFill>
            <a:prstDash val="dot"/>
            <a:round/>
            <a:headEnd type="none" w="med" len="med"/>
            <a:tailEnd type="none" w="med" len="med"/>
          </a:ln>
        </p:spPr>
      </p:cxnSp>
      <p:sp>
        <p:nvSpPr>
          <p:cNvPr id="1385" name="Google Shape;1385;p126"/>
          <p:cNvSpPr txBox="1">
            <a:spLocks noGrp="1"/>
          </p:cNvSpPr>
          <p:nvPr>
            <p:ph type="subTitle" idx="4"/>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1386" name="Google Shape;1386;p126"/>
          <p:cNvSpPr txBox="1">
            <a:spLocks noGrp="1"/>
          </p:cNvSpPr>
          <p:nvPr>
            <p:ph type="subTitle" idx="5"/>
          </p:nvPr>
        </p:nvSpPr>
        <p:spPr>
          <a:xfrm>
            <a:off x="3465563"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87" name="Google Shape;1387;p126"/>
          <p:cNvSpPr txBox="1">
            <a:spLocks noGrp="1"/>
          </p:cNvSpPr>
          <p:nvPr>
            <p:ph type="subTitle" idx="6"/>
          </p:nvPr>
        </p:nvSpPr>
        <p:spPr>
          <a:xfrm>
            <a:off x="3465563"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388" name="Google Shape;1388;p126"/>
          <p:cNvSpPr txBox="1">
            <a:spLocks noGrp="1"/>
          </p:cNvSpPr>
          <p:nvPr>
            <p:ph type="subTitle" idx="7"/>
          </p:nvPr>
        </p:nvSpPr>
        <p:spPr>
          <a:xfrm>
            <a:off x="6038381"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89" name="Google Shape;1389;p126"/>
          <p:cNvSpPr txBox="1">
            <a:spLocks noGrp="1"/>
          </p:cNvSpPr>
          <p:nvPr>
            <p:ph type="subTitle" idx="8"/>
          </p:nvPr>
        </p:nvSpPr>
        <p:spPr>
          <a:xfrm>
            <a:off x="6038381"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1390"/>
        <p:cNvGrpSpPr/>
        <p:nvPr/>
      </p:nvGrpSpPr>
      <p:grpSpPr>
        <a:xfrm>
          <a:off x="0" y="0"/>
          <a:ext cx="0" cy="0"/>
          <a:chOff x="0" y="0"/>
          <a:chExt cx="0" cy="0"/>
        </a:xfrm>
      </p:grpSpPr>
      <p:sp>
        <p:nvSpPr>
          <p:cNvPr id="1391" name="Google Shape;1391;p12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92" name="Google Shape;1392;p127"/>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93" name="Google Shape;1393;p12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94" name="Google Shape;1394;p127"/>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395" name="Google Shape;1395;p12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396" name="Google Shape;1396;p12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97" name="Google Shape;1397;p127"/>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98" name="Google Shape;1398;p127"/>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399" name="Google Shape;1399;p127"/>
          <p:cNvSpPr txBox="1">
            <a:spLocks noGrp="1"/>
          </p:cNvSpPr>
          <p:nvPr>
            <p:ph type="subTitle" idx="4"/>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1400" name="Google Shape;1400;p127"/>
          <p:cNvSpPr txBox="1">
            <a:spLocks noGrp="1"/>
          </p:cNvSpPr>
          <p:nvPr>
            <p:ph type="subTitle" idx="5"/>
          </p:nvPr>
        </p:nvSpPr>
        <p:spPr>
          <a:xfrm>
            <a:off x="6808678" y="2286319"/>
            <a:ext cx="685800" cy="39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401" name="Google Shape;1401;p127"/>
          <p:cNvSpPr txBox="1">
            <a:spLocks noGrp="1"/>
          </p:cNvSpPr>
          <p:nvPr>
            <p:ph type="subTitle" idx="6"/>
          </p:nvPr>
        </p:nvSpPr>
        <p:spPr>
          <a:xfrm>
            <a:off x="7713384" y="2286319"/>
            <a:ext cx="685800" cy="39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402" name="Google Shape;1402;p127"/>
          <p:cNvSpPr txBox="1">
            <a:spLocks noGrp="1"/>
          </p:cNvSpPr>
          <p:nvPr>
            <p:ph type="subTitle" idx="7"/>
          </p:nvPr>
        </p:nvSpPr>
        <p:spPr>
          <a:xfrm>
            <a:off x="6808678" y="2881220"/>
            <a:ext cx="685800" cy="39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403" name="Google Shape;1403;p127"/>
          <p:cNvSpPr txBox="1">
            <a:spLocks noGrp="1"/>
          </p:cNvSpPr>
          <p:nvPr>
            <p:ph type="subTitle" idx="8"/>
          </p:nvPr>
        </p:nvSpPr>
        <p:spPr>
          <a:xfrm>
            <a:off x="7713384" y="2881220"/>
            <a:ext cx="685800" cy="39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404" name="Google Shape;1404;p127"/>
          <p:cNvSpPr txBox="1">
            <a:spLocks noGrp="1"/>
          </p:cNvSpPr>
          <p:nvPr>
            <p:ph type="subTitle" idx="9"/>
          </p:nvPr>
        </p:nvSpPr>
        <p:spPr>
          <a:xfrm>
            <a:off x="6808678" y="3452645"/>
            <a:ext cx="685800" cy="39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405" name="Google Shape;1405;p127"/>
          <p:cNvSpPr txBox="1">
            <a:spLocks noGrp="1"/>
          </p:cNvSpPr>
          <p:nvPr>
            <p:ph type="subTitle" idx="13"/>
          </p:nvPr>
        </p:nvSpPr>
        <p:spPr>
          <a:xfrm>
            <a:off x="7713384" y="3452645"/>
            <a:ext cx="685800" cy="39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1406"/>
        <p:cNvGrpSpPr/>
        <p:nvPr/>
      </p:nvGrpSpPr>
      <p:grpSpPr>
        <a:xfrm>
          <a:off x="0" y="0"/>
          <a:ext cx="0" cy="0"/>
          <a:chOff x="0" y="0"/>
          <a:chExt cx="0" cy="0"/>
        </a:xfrm>
      </p:grpSpPr>
      <p:sp>
        <p:nvSpPr>
          <p:cNvPr id="1407" name="Google Shape;1407;p12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408" name="Google Shape;1408;p128"/>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409" name="Google Shape;1409;p12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410" name="Google Shape;1410;p128"/>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411" name="Google Shape;1411;p12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412" name="Google Shape;1412;p12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13" name="Google Shape;1413;p128"/>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414" name="Google Shape;1414;p128"/>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415" name="Google Shape;1415;p128"/>
          <p:cNvSpPr txBox="1">
            <a:spLocks noGrp="1"/>
          </p:cNvSpPr>
          <p:nvPr>
            <p:ph type="subTitle" idx="4"/>
          </p:nvPr>
        </p:nvSpPr>
        <p:spPr>
          <a:xfrm>
            <a:off x="6036038" y="217395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a:endParaRPr/>
          </a:p>
        </p:txBody>
      </p:sp>
      <p:sp>
        <p:nvSpPr>
          <p:cNvPr id="1416" name="Google Shape;1416;p128"/>
          <p:cNvSpPr txBox="1">
            <a:spLocks noGrp="1"/>
          </p:cNvSpPr>
          <p:nvPr>
            <p:ph type="subTitle" idx="5"/>
          </p:nvPr>
        </p:nvSpPr>
        <p:spPr>
          <a:xfrm>
            <a:off x="6036038" y="190545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0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1"/>
                </a:solidFill>
              </a:defRPr>
            </a:lvl2pPr>
            <a:lvl3pPr lvl="2" rtl="0">
              <a:lnSpc>
                <a:spcPct val="100000"/>
              </a:lnSpc>
              <a:spcBef>
                <a:spcPts val="0"/>
              </a:spcBef>
              <a:spcAft>
                <a:spcPts val="0"/>
              </a:spcAft>
              <a:buNone/>
              <a:defRPr sz="2000">
                <a:solidFill>
                  <a:schemeClr val="accent1"/>
                </a:solidFill>
              </a:defRPr>
            </a:lvl3pPr>
            <a:lvl4pPr lvl="3" rtl="0">
              <a:lnSpc>
                <a:spcPct val="100000"/>
              </a:lnSpc>
              <a:spcBef>
                <a:spcPts val="0"/>
              </a:spcBef>
              <a:spcAft>
                <a:spcPts val="0"/>
              </a:spcAft>
              <a:buNone/>
              <a:defRPr sz="2000">
                <a:solidFill>
                  <a:schemeClr val="accent1"/>
                </a:solidFill>
              </a:defRPr>
            </a:lvl4pPr>
            <a:lvl5pPr lvl="4" rtl="0">
              <a:lnSpc>
                <a:spcPct val="100000"/>
              </a:lnSpc>
              <a:spcBef>
                <a:spcPts val="0"/>
              </a:spcBef>
              <a:spcAft>
                <a:spcPts val="0"/>
              </a:spcAft>
              <a:buNone/>
              <a:defRPr sz="2000">
                <a:solidFill>
                  <a:schemeClr val="accent1"/>
                </a:solidFill>
              </a:defRPr>
            </a:lvl5pPr>
            <a:lvl6pPr lvl="5" rtl="0">
              <a:lnSpc>
                <a:spcPct val="100000"/>
              </a:lnSpc>
              <a:spcBef>
                <a:spcPts val="0"/>
              </a:spcBef>
              <a:spcAft>
                <a:spcPts val="0"/>
              </a:spcAft>
              <a:buNone/>
              <a:defRPr sz="2000">
                <a:solidFill>
                  <a:schemeClr val="accent1"/>
                </a:solidFill>
              </a:defRPr>
            </a:lvl6pPr>
            <a:lvl7pPr lvl="6" rtl="0">
              <a:lnSpc>
                <a:spcPct val="100000"/>
              </a:lnSpc>
              <a:spcBef>
                <a:spcPts val="0"/>
              </a:spcBef>
              <a:spcAft>
                <a:spcPts val="0"/>
              </a:spcAft>
              <a:buNone/>
              <a:defRPr sz="2000">
                <a:solidFill>
                  <a:schemeClr val="accent1"/>
                </a:solidFill>
              </a:defRPr>
            </a:lvl7pPr>
            <a:lvl8pPr lvl="7" rtl="0">
              <a:lnSpc>
                <a:spcPct val="100000"/>
              </a:lnSpc>
              <a:spcBef>
                <a:spcPts val="0"/>
              </a:spcBef>
              <a:spcAft>
                <a:spcPts val="0"/>
              </a:spcAft>
              <a:buNone/>
              <a:defRPr sz="2000">
                <a:solidFill>
                  <a:schemeClr val="accent1"/>
                </a:solidFill>
              </a:defRPr>
            </a:lvl8pPr>
            <a:lvl9pPr lvl="8" rtl="0">
              <a:lnSpc>
                <a:spcPct val="100000"/>
              </a:lnSpc>
              <a:spcBef>
                <a:spcPts val="0"/>
              </a:spcBef>
              <a:spcAft>
                <a:spcPts val="0"/>
              </a:spcAft>
              <a:buNone/>
              <a:defRPr sz="2000">
                <a:solidFill>
                  <a:schemeClr val="accent1"/>
                </a:solidFill>
              </a:defRPr>
            </a:lvl9pPr>
          </a:lstStyle>
          <a:p>
            <a:endParaRPr/>
          </a:p>
        </p:txBody>
      </p:sp>
      <p:sp>
        <p:nvSpPr>
          <p:cNvPr id="1417" name="Google Shape;1417;p128"/>
          <p:cNvSpPr txBox="1">
            <a:spLocks noGrp="1"/>
          </p:cNvSpPr>
          <p:nvPr>
            <p:ph type="subTitle" idx="6"/>
          </p:nvPr>
        </p:nvSpPr>
        <p:spPr>
          <a:xfrm>
            <a:off x="6036038" y="350760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a:endParaRPr/>
          </a:p>
        </p:txBody>
      </p:sp>
      <p:sp>
        <p:nvSpPr>
          <p:cNvPr id="1418" name="Google Shape;1418;p128"/>
          <p:cNvSpPr txBox="1">
            <a:spLocks noGrp="1"/>
          </p:cNvSpPr>
          <p:nvPr>
            <p:ph type="subTitle" idx="7"/>
          </p:nvPr>
        </p:nvSpPr>
        <p:spPr>
          <a:xfrm>
            <a:off x="6036038" y="323910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0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2"/>
                </a:solidFill>
              </a:defRPr>
            </a:lvl2pPr>
            <a:lvl3pPr lvl="2" rtl="0">
              <a:lnSpc>
                <a:spcPct val="100000"/>
              </a:lnSpc>
              <a:spcBef>
                <a:spcPts val="0"/>
              </a:spcBef>
              <a:spcAft>
                <a:spcPts val="0"/>
              </a:spcAft>
              <a:buNone/>
              <a:defRPr sz="2000">
                <a:solidFill>
                  <a:schemeClr val="accent2"/>
                </a:solidFill>
              </a:defRPr>
            </a:lvl3pPr>
            <a:lvl4pPr lvl="3" rtl="0">
              <a:lnSpc>
                <a:spcPct val="100000"/>
              </a:lnSpc>
              <a:spcBef>
                <a:spcPts val="0"/>
              </a:spcBef>
              <a:spcAft>
                <a:spcPts val="0"/>
              </a:spcAft>
              <a:buNone/>
              <a:defRPr sz="2000">
                <a:solidFill>
                  <a:schemeClr val="accent2"/>
                </a:solidFill>
              </a:defRPr>
            </a:lvl4pPr>
            <a:lvl5pPr lvl="4" rtl="0">
              <a:lnSpc>
                <a:spcPct val="100000"/>
              </a:lnSpc>
              <a:spcBef>
                <a:spcPts val="0"/>
              </a:spcBef>
              <a:spcAft>
                <a:spcPts val="0"/>
              </a:spcAft>
              <a:buNone/>
              <a:defRPr sz="2000">
                <a:solidFill>
                  <a:schemeClr val="accent2"/>
                </a:solidFill>
              </a:defRPr>
            </a:lvl5pPr>
            <a:lvl6pPr lvl="5" rtl="0">
              <a:lnSpc>
                <a:spcPct val="100000"/>
              </a:lnSpc>
              <a:spcBef>
                <a:spcPts val="0"/>
              </a:spcBef>
              <a:spcAft>
                <a:spcPts val="0"/>
              </a:spcAft>
              <a:buNone/>
              <a:defRPr sz="2000">
                <a:solidFill>
                  <a:schemeClr val="accent2"/>
                </a:solidFill>
              </a:defRPr>
            </a:lvl6pPr>
            <a:lvl7pPr lvl="6" rtl="0">
              <a:lnSpc>
                <a:spcPct val="100000"/>
              </a:lnSpc>
              <a:spcBef>
                <a:spcPts val="0"/>
              </a:spcBef>
              <a:spcAft>
                <a:spcPts val="0"/>
              </a:spcAft>
              <a:buNone/>
              <a:defRPr sz="2000">
                <a:solidFill>
                  <a:schemeClr val="accent2"/>
                </a:solidFill>
              </a:defRPr>
            </a:lvl7pPr>
            <a:lvl8pPr lvl="7" rtl="0">
              <a:lnSpc>
                <a:spcPct val="100000"/>
              </a:lnSpc>
              <a:spcBef>
                <a:spcPts val="0"/>
              </a:spcBef>
              <a:spcAft>
                <a:spcPts val="0"/>
              </a:spcAft>
              <a:buNone/>
              <a:defRPr sz="2000">
                <a:solidFill>
                  <a:schemeClr val="accent2"/>
                </a:solidFill>
              </a:defRPr>
            </a:lvl8pPr>
            <a:lvl9pPr lvl="8" rtl="0">
              <a:lnSpc>
                <a:spcPct val="100000"/>
              </a:lnSpc>
              <a:spcBef>
                <a:spcPts val="0"/>
              </a:spcBef>
              <a:spcAft>
                <a:spcPts val="0"/>
              </a:spcAft>
              <a:buNone/>
              <a:defRPr sz="2000">
                <a:solidFill>
                  <a:schemeClr val="accent2"/>
                </a:solidFill>
              </a:defRPr>
            </a:lvl9pPr>
          </a:lstStyle>
          <a:p>
            <a:endParaRPr/>
          </a:p>
        </p:txBody>
      </p:sp>
      <p:sp>
        <p:nvSpPr>
          <p:cNvPr id="1419" name="Google Shape;1419;p128"/>
          <p:cNvSpPr/>
          <p:nvPr/>
        </p:nvSpPr>
        <p:spPr>
          <a:xfrm>
            <a:off x="66714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0" name="Google Shape;1420;p128"/>
          <p:cNvSpPr/>
          <p:nvPr/>
        </p:nvSpPr>
        <p:spPr>
          <a:xfrm>
            <a:off x="66714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1" name="Google Shape;1421;p128"/>
          <p:cNvSpPr/>
          <p:nvPr/>
        </p:nvSpPr>
        <p:spPr>
          <a:xfrm>
            <a:off x="66714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2" name="Google Shape;1422;p128"/>
          <p:cNvSpPr/>
          <p:nvPr/>
        </p:nvSpPr>
        <p:spPr>
          <a:xfrm>
            <a:off x="66714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3" name="Google Shape;1423;p128"/>
          <p:cNvSpPr/>
          <p:nvPr/>
        </p:nvSpPr>
        <p:spPr>
          <a:xfrm>
            <a:off x="66714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4" name="Google Shape;1424;p128"/>
          <p:cNvSpPr/>
          <p:nvPr/>
        </p:nvSpPr>
        <p:spPr>
          <a:xfrm>
            <a:off x="66714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5" name="Google Shape;1425;p128"/>
          <p:cNvSpPr/>
          <p:nvPr/>
        </p:nvSpPr>
        <p:spPr>
          <a:xfrm>
            <a:off x="66714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6" name="Google Shape;1426;p128"/>
          <p:cNvSpPr/>
          <p:nvPr/>
        </p:nvSpPr>
        <p:spPr>
          <a:xfrm>
            <a:off x="66714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7" name="Google Shape;1427;p128"/>
          <p:cNvSpPr/>
          <p:nvPr/>
        </p:nvSpPr>
        <p:spPr>
          <a:xfrm>
            <a:off x="66714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8" name="Google Shape;1428;p128"/>
          <p:cNvSpPr/>
          <p:nvPr/>
        </p:nvSpPr>
        <p:spPr>
          <a:xfrm>
            <a:off x="66714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9" name="Google Shape;1429;p128"/>
          <p:cNvSpPr/>
          <p:nvPr/>
        </p:nvSpPr>
        <p:spPr>
          <a:xfrm>
            <a:off x="118950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0" name="Google Shape;1430;p128"/>
          <p:cNvSpPr/>
          <p:nvPr/>
        </p:nvSpPr>
        <p:spPr>
          <a:xfrm>
            <a:off x="118950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1" name="Google Shape;1431;p128"/>
          <p:cNvSpPr/>
          <p:nvPr/>
        </p:nvSpPr>
        <p:spPr>
          <a:xfrm>
            <a:off x="118950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2" name="Google Shape;1432;p128"/>
          <p:cNvSpPr/>
          <p:nvPr/>
        </p:nvSpPr>
        <p:spPr>
          <a:xfrm>
            <a:off x="118950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3" name="Google Shape;1433;p128"/>
          <p:cNvSpPr/>
          <p:nvPr/>
        </p:nvSpPr>
        <p:spPr>
          <a:xfrm>
            <a:off x="118950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4" name="Google Shape;1434;p128"/>
          <p:cNvSpPr/>
          <p:nvPr/>
        </p:nvSpPr>
        <p:spPr>
          <a:xfrm>
            <a:off x="118950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5" name="Google Shape;1435;p128"/>
          <p:cNvSpPr/>
          <p:nvPr/>
        </p:nvSpPr>
        <p:spPr>
          <a:xfrm>
            <a:off x="118950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6" name="Google Shape;1436;p128"/>
          <p:cNvSpPr/>
          <p:nvPr/>
        </p:nvSpPr>
        <p:spPr>
          <a:xfrm>
            <a:off x="118950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7" name="Google Shape;1437;p128"/>
          <p:cNvSpPr/>
          <p:nvPr/>
        </p:nvSpPr>
        <p:spPr>
          <a:xfrm>
            <a:off x="118950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8" name="Google Shape;1438;p128"/>
          <p:cNvSpPr/>
          <p:nvPr/>
        </p:nvSpPr>
        <p:spPr>
          <a:xfrm>
            <a:off x="118950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439" name="Google Shape;1439;p128"/>
          <p:cNvSpPr/>
          <p:nvPr/>
        </p:nvSpPr>
        <p:spPr>
          <a:xfrm>
            <a:off x="1711856"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0" name="Google Shape;1440;p128"/>
          <p:cNvSpPr/>
          <p:nvPr/>
        </p:nvSpPr>
        <p:spPr>
          <a:xfrm>
            <a:off x="1711856"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1" name="Google Shape;1441;p128"/>
          <p:cNvSpPr/>
          <p:nvPr/>
        </p:nvSpPr>
        <p:spPr>
          <a:xfrm>
            <a:off x="1711856"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2" name="Google Shape;1442;p128"/>
          <p:cNvSpPr/>
          <p:nvPr/>
        </p:nvSpPr>
        <p:spPr>
          <a:xfrm>
            <a:off x="1711856"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3" name="Google Shape;1443;p128"/>
          <p:cNvSpPr/>
          <p:nvPr/>
        </p:nvSpPr>
        <p:spPr>
          <a:xfrm>
            <a:off x="1711856"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4" name="Google Shape;1444;p128"/>
          <p:cNvSpPr/>
          <p:nvPr/>
        </p:nvSpPr>
        <p:spPr>
          <a:xfrm>
            <a:off x="1711856"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5" name="Google Shape;1445;p128"/>
          <p:cNvSpPr/>
          <p:nvPr/>
        </p:nvSpPr>
        <p:spPr>
          <a:xfrm>
            <a:off x="1711856"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6" name="Google Shape;1446;p128"/>
          <p:cNvSpPr/>
          <p:nvPr/>
        </p:nvSpPr>
        <p:spPr>
          <a:xfrm>
            <a:off x="1711856"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7" name="Google Shape;1447;p128"/>
          <p:cNvSpPr/>
          <p:nvPr/>
        </p:nvSpPr>
        <p:spPr>
          <a:xfrm>
            <a:off x="1711856"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8" name="Google Shape;1448;p128"/>
          <p:cNvSpPr/>
          <p:nvPr/>
        </p:nvSpPr>
        <p:spPr>
          <a:xfrm>
            <a:off x="1711856"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449" name="Google Shape;1449;p128"/>
          <p:cNvSpPr/>
          <p:nvPr/>
        </p:nvSpPr>
        <p:spPr>
          <a:xfrm>
            <a:off x="2234213"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0" name="Google Shape;1450;p128"/>
          <p:cNvSpPr/>
          <p:nvPr/>
        </p:nvSpPr>
        <p:spPr>
          <a:xfrm>
            <a:off x="2234213"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1" name="Google Shape;1451;p128"/>
          <p:cNvSpPr/>
          <p:nvPr/>
        </p:nvSpPr>
        <p:spPr>
          <a:xfrm>
            <a:off x="2234213"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2" name="Google Shape;1452;p128"/>
          <p:cNvSpPr/>
          <p:nvPr/>
        </p:nvSpPr>
        <p:spPr>
          <a:xfrm>
            <a:off x="2234213"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3" name="Google Shape;1453;p128"/>
          <p:cNvSpPr/>
          <p:nvPr/>
        </p:nvSpPr>
        <p:spPr>
          <a:xfrm>
            <a:off x="2234213"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4" name="Google Shape;1454;p128"/>
          <p:cNvSpPr/>
          <p:nvPr/>
        </p:nvSpPr>
        <p:spPr>
          <a:xfrm>
            <a:off x="2234213"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5" name="Google Shape;1455;p128"/>
          <p:cNvSpPr/>
          <p:nvPr/>
        </p:nvSpPr>
        <p:spPr>
          <a:xfrm>
            <a:off x="2234213"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6" name="Google Shape;1456;p128"/>
          <p:cNvSpPr/>
          <p:nvPr/>
        </p:nvSpPr>
        <p:spPr>
          <a:xfrm>
            <a:off x="2234213"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7" name="Google Shape;1457;p128"/>
          <p:cNvSpPr/>
          <p:nvPr/>
        </p:nvSpPr>
        <p:spPr>
          <a:xfrm>
            <a:off x="2234213"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8" name="Google Shape;1458;p128"/>
          <p:cNvSpPr/>
          <p:nvPr/>
        </p:nvSpPr>
        <p:spPr>
          <a:xfrm>
            <a:off x="2234213"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459" name="Google Shape;1459;p128"/>
          <p:cNvSpPr/>
          <p:nvPr/>
        </p:nvSpPr>
        <p:spPr>
          <a:xfrm>
            <a:off x="2756569"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0" name="Google Shape;1460;p128"/>
          <p:cNvSpPr/>
          <p:nvPr/>
        </p:nvSpPr>
        <p:spPr>
          <a:xfrm>
            <a:off x="2756569"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1" name="Google Shape;1461;p128"/>
          <p:cNvSpPr/>
          <p:nvPr/>
        </p:nvSpPr>
        <p:spPr>
          <a:xfrm>
            <a:off x="2756569"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2" name="Google Shape;1462;p128"/>
          <p:cNvSpPr/>
          <p:nvPr/>
        </p:nvSpPr>
        <p:spPr>
          <a:xfrm>
            <a:off x="2756569"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3" name="Google Shape;1463;p128"/>
          <p:cNvSpPr/>
          <p:nvPr/>
        </p:nvSpPr>
        <p:spPr>
          <a:xfrm>
            <a:off x="2756569"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4" name="Google Shape;1464;p128"/>
          <p:cNvSpPr/>
          <p:nvPr/>
        </p:nvSpPr>
        <p:spPr>
          <a:xfrm>
            <a:off x="2756569"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5" name="Google Shape;1465;p128"/>
          <p:cNvSpPr/>
          <p:nvPr/>
        </p:nvSpPr>
        <p:spPr>
          <a:xfrm>
            <a:off x="2756569"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6" name="Google Shape;1466;p128"/>
          <p:cNvSpPr/>
          <p:nvPr/>
        </p:nvSpPr>
        <p:spPr>
          <a:xfrm>
            <a:off x="2756569"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7" name="Google Shape;1467;p128"/>
          <p:cNvSpPr/>
          <p:nvPr/>
        </p:nvSpPr>
        <p:spPr>
          <a:xfrm>
            <a:off x="2756569"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8" name="Google Shape;1468;p128"/>
          <p:cNvSpPr/>
          <p:nvPr/>
        </p:nvSpPr>
        <p:spPr>
          <a:xfrm>
            <a:off x="2756569"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469" name="Google Shape;1469;p128"/>
          <p:cNvSpPr/>
          <p:nvPr/>
        </p:nvSpPr>
        <p:spPr>
          <a:xfrm>
            <a:off x="3278925"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0" name="Google Shape;1470;p128"/>
          <p:cNvSpPr/>
          <p:nvPr/>
        </p:nvSpPr>
        <p:spPr>
          <a:xfrm>
            <a:off x="3278925"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1" name="Google Shape;1471;p128"/>
          <p:cNvSpPr/>
          <p:nvPr/>
        </p:nvSpPr>
        <p:spPr>
          <a:xfrm>
            <a:off x="3278925"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2" name="Google Shape;1472;p128"/>
          <p:cNvSpPr/>
          <p:nvPr/>
        </p:nvSpPr>
        <p:spPr>
          <a:xfrm>
            <a:off x="3278925"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3" name="Google Shape;1473;p128"/>
          <p:cNvSpPr/>
          <p:nvPr/>
        </p:nvSpPr>
        <p:spPr>
          <a:xfrm>
            <a:off x="3278925"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4" name="Google Shape;1474;p128"/>
          <p:cNvSpPr/>
          <p:nvPr/>
        </p:nvSpPr>
        <p:spPr>
          <a:xfrm>
            <a:off x="3278925"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5" name="Google Shape;1475;p128"/>
          <p:cNvSpPr/>
          <p:nvPr/>
        </p:nvSpPr>
        <p:spPr>
          <a:xfrm>
            <a:off x="3278925"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6" name="Google Shape;1476;p128"/>
          <p:cNvSpPr/>
          <p:nvPr/>
        </p:nvSpPr>
        <p:spPr>
          <a:xfrm>
            <a:off x="3278925"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7" name="Google Shape;1477;p128"/>
          <p:cNvSpPr/>
          <p:nvPr/>
        </p:nvSpPr>
        <p:spPr>
          <a:xfrm>
            <a:off x="3278925"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8" name="Google Shape;1478;p128"/>
          <p:cNvSpPr/>
          <p:nvPr/>
        </p:nvSpPr>
        <p:spPr>
          <a:xfrm>
            <a:off x="3278925"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479" name="Google Shape;1479;p128"/>
          <p:cNvSpPr/>
          <p:nvPr/>
        </p:nvSpPr>
        <p:spPr>
          <a:xfrm>
            <a:off x="3801281"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0" name="Google Shape;1480;p128"/>
          <p:cNvSpPr/>
          <p:nvPr/>
        </p:nvSpPr>
        <p:spPr>
          <a:xfrm>
            <a:off x="3801281"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1" name="Google Shape;1481;p128"/>
          <p:cNvSpPr/>
          <p:nvPr/>
        </p:nvSpPr>
        <p:spPr>
          <a:xfrm>
            <a:off x="3801281"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2" name="Google Shape;1482;p128"/>
          <p:cNvSpPr/>
          <p:nvPr/>
        </p:nvSpPr>
        <p:spPr>
          <a:xfrm>
            <a:off x="3801281"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3" name="Google Shape;1483;p128"/>
          <p:cNvSpPr/>
          <p:nvPr/>
        </p:nvSpPr>
        <p:spPr>
          <a:xfrm>
            <a:off x="3801281"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4" name="Google Shape;1484;p128"/>
          <p:cNvSpPr/>
          <p:nvPr/>
        </p:nvSpPr>
        <p:spPr>
          <a:xfrm>
            <a:off x="3801281"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5" name="Google Shape;1485;p128"/>
          <p:cNvSpPr/>
          <p:nvPr/>
        </p:nvSpPr>
        <p:spPr>
          <a:xfrm>
            <a:off x="3801281"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6" name="Google Shape;1486;p128"/>
          <p:cNvSpPr/>
          <p:nvPr/>
        </p:nvSpPr>
        <p:spPr>
          <a:xfrm>
            <a:off x="3801281"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7" name="Google Shape;1487;p128"/>
          <p:cNvSpPr/>
          <p:nvPr/>
        </p:nvSpPr>
        <p:spPr>
          <a:xfrm>
            <a:off x="3801281"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8" name="Google Shape;1488;p128"/>
          <p:cNvSpPr/>
          <p:nvPr/>
        </p:nvSpPr>
        <p:spPr>
          <a:xfrm>
            <a:off x="3801281"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489" name="Google Shape;1489;p128"/>
          <p:cNvSpPr/>
          <p:nvPr/>
        </p:nvSpPr>
        <p:spPr>
          <a:xfrm>
            <a:off x="4323638"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0" name="Google Shape;1490;p128"/>
          <p:cNvSpPr/>
          <p:nvPr/>
        </p:nvSpPr>
        <p:spPr>
          <a:xfrm>
            <a:off x="4323638"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1" name="Google Shape;1491;p128"/>
          <p:cNvSpPr/>
          <p:nvPr/>
        </p:nvSpPr>
        <p:spPr>
          <a:xfrm>
            <a:off x="4323638"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2" name="Google Shape;1492;p128"/>
          <p:cNvSpPr/>
          <p:nvPr/>
        </p:nvSpPr>
        <p:spPr>
          <a:xfrm>
            <a:off x="4323638"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3" name="Google Shape;1493;p128"/>
          <p:cNvSpPr/>
          <p:nvPr/>
        </p:nvSpPr>
        <p:spPr>
          <a:xfrm>
            <a:off x="4323638"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4" name="Google Shape;1494;p128"/>
          <p:cNvSpPr/>
          <p:nvPr/>
        </p:nvSpPr>
        <p:spPr>
          <a:xfrm>
            <a:off x="4323638"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5" name="Google Shape;1495;p128"/>
          <p:cNvSpPr/>
          <p:nvPr/>
        </p:nvSpPr>
        <p:spPr>
          <a:xfrm>
            <a:off x="4323638"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6" name="Google Shape;1496;p128"/>
          <p:cNvSpPr/>
          <p:nvPr/>
        </p:nvSpPr>
        <p:spPr>
          <a:xfrm>
            <a:off x="4323638"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7" name="Google Shape;1497;p128"/>
          <p:cNvSpPr/>
          <p:nvPr/>
        </p:nvSpPr>
        <p:spPr>
          <a:xfrm>
            <a:off x="4323638"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8" name="Google Shape;1498;p128"/>
          <p:cNvSpPr/>
          <p:nvPr/>
        </p:nvSpPr>
        <p:spPr>
          <a:xfrm>
            <a:off x="4323638"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499" name="Google Shape;1499;p128"/>
          <p:cNvSpPr/>
          <p:nvPr/>
        </p:nvSpPr>
        <p:spPr>
          <a:xfrm>
            <a:off x="484599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0" name="Google Shape;1500;p128"/>
          <p:cNvSpPr/>
          <p:nvPr/>
        </p:nvSpPr>
        <p:spPr>
          <a:xfrm>
            <a:off x="484599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1" name="Google Shape;1501;p128"/>
          <p:cNvSpPr/>
          <p:nvPr/>
        </p:nvSpPr>
        <p:spPr>
          <a:xfrm>
            <a:off x="484599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2" name="Google Shape;1502;p128"/>
          <p:cNvSpPr/>
          <p:nvPr/>
        </p:nvSpPr>
        <p:spPr>
          <a:xfrm>
            <a:off x="484599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3" name="Google Shape;1503;p128"/>
          <p:cNvSpPr/>
          <p:nvPr/>
        </p:nvSpPr>
        <p:spPr>
          <a:xfrm>
            <a:off x="484599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4" name="Google Shape;1504;p128"/>
          <p:cNvSpPr/>
          <p:nvPr/>
        </p:nvSpPr>
        <p:spPr>
          <a:xfrm>
            <a:off x="484599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5" name="Google Shape;1505;p128"/>
          <p:cNvSpPr/>
          <p:nvPr/>
        </p:nvSpPr>
        <p:spPr>
          <a:xfrm>
            <a:off x="484599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6" name="Google Shape;1506;p128"/>
          <p:cNvSpPr/>
          <p:nvPr/>
        </p:nvSpPr>
        <p:spPr>
          <a:xfrm>
            <a:off x="484599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7" name="Google Shape;1507;p128"/>
          <p:cNvSpPr/>
          <p:nvPr/>
        </p:nvSpPr>
        <p:spPr>
          <a:xfrm>
            <a:off x="484599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8" name="Google Shape;1508;p128"/>
          <p:cNvSpPr/>
          <p:nvPr/>
        </p:nvSpPr>
        <p:spPr>
          <a:xfrm>
            <a:off x="484599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09" name="Google Shape;1509;p128"/>
          <p:cNvSpPr/>
          <p:nvPr/>
        </p:nvSpPr>
        <p:spPr>
          <a:xfrm>
            <a:off x="536835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0" name="Google Shape;1510;p128"/>
          <p:cNvSpPr/>
          <p:nvPr/>
        </p:nvSpPr>
        <p:spPr>
          <a:xfrm>
            <a:off x="536835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1" name="Google Shape;1511;p128"/>
          <p:cNvSpPr/>
          <p:nvPr/>
        </p:nvSpPr>
        <p:spPr>
          <a:xfrm>
            <a:off x="536835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2" name="Google Shape;1512;p128"/>
          <p:cNvSpPr/>
          <p:nvPr/>
        </p:nvSpPr>
        <p:spPr>
          <a:xfrm>
            <a:off x="536835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3" name="Google Shape;1513;p128"/>
          <p:cNvSpPr/>
          <p:nvPr/>
        </p:nvSpPr>
        <p:spPr>
          <a:xfrm>
            <a:off x="536835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4" name="Google Shape;1514;p128"/>
          <p:cNvSpPr/>
          <p:nvPr/>
        </p:nvSpPr>
        <p:spPr>
          <a:xfrm>
            <a:off x="536835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5" name="Google Shape;1515;p128"/>
          <p:cNvSpPr/>
          <p:nvPr/>
        </p:nvSpPr>
        <p:spPr>
          <a:xfrm>
            <a:off x="536835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6" name="Google Shape;1516;p128"/>
          <p:cNvSpPr/>
          <p:nvPr/>
        </p:nvSpPr>
        <p:spPr>
          <a:xfrm>
            <a:off x="536835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7" name="Google Shape;1517;p128"/>
          <p:cNvSpPr/>
          <p:nvPr/>
        </p:nvSpPr>
        <p:spPr>
          <a:xfrm>
            <a:off x="536835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8" name="Google Shape;1518;p128"/>
          <p:cNvSpPr/>
          <p:nvPr/>
        </p:nvSpPr>
        <p:spPr>
          <a:xfrm>
            <a:off x="536835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19" name="Google Shape;1519;p128"/>
          <p:cNvSpPr/>
          <p:nvPr/>
        </p:nvSpPr>
        <p:spPr>
          <a:xfrm>
            <a:off x="66714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0" name="Google Shape;1520;p128"/>
          <p:cNvSpPr/>
          <p:nvPr/>
        </p:nvSpPr>
        <p:spPr>
          <a:xfrm>
            <a:off x="66714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1" name="Google Shape;1521;p128"/>
          <p:cNvSpPr/>
          <p:nvPr/>
        </p:nvSpPr>
        <p:spPr>
          <a:xfrm>
            <a:off x="66714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2" name="Google Shape;1522;p128"/>
          <p:cNvSpPr/>
          <p:nvPr/>
        </p:nvSpPr>
        <p:spPr>
          <a:xfrm>
            <a:off x="66714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3" name="Google Shape;1523;p128"/>
          <p:cNvSpPr/>
          <p:nvPr/>
        </p:nvSpPr>
        <p:spPr>
          <a:xfrm>
            <a:off x="66714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4" name="Google Shape;1524;p128"/>
          <p:cNvSpPr/>
          <p:nvPr/>
        </p:nvSpPr>
        <p:spPr>
          <a:xfrm>
            <a:off x="66714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5" name="Google Shape;1525;p128"/>
          <p:cNvSpPr/>
          <p:nvPr/>
        </p:nvSpPr>
        <p:spPr>
          <a:xfrm>
            <a:off x="66714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6" name="Google Shape;1526;p128"/>
          <p:cNvSpPr/>
          <p:nvPr/>
        </p:nvSpPr>
        <p:spPr>
          <a:xfrm>
            <a:off x="66714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7" name="Google Shape;1527;p128"/>
          <p:cNvSpPr/>
          <p:nvPr/>
        </p:nvSpPr>
        <p:spPr>
          <a:xfrm>
            <a:off x="66714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8" name="Google Shape;1528;p128"/>
          <p:cNvSpPr/>
          <p:nvPr/>
        </p:nvSpPr>
        <p:spPr>
          <a:xfrm>
            <a:off x="66714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29" name="Google Shape;1529;p128"/>
          <p:cNvSpPr/>
          <p:nvPr/>
        </p:nvSpPr>
        <p:spPr>
          <a:xfrm>
            <a:off x="118950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0" name="Google Shape;1530;p128"/>
          <p:cNvSpPr/>
          <p:nvPr/>
        </p:nvSpPr>
        <p:spPr>
          <a:xfrm>
            <a:off x="118950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1" name="Google Shape;1531;p128"/>
          <p:cNvSpPr/>
          <p:nvPr/>
        </p:nvSpPr>
        <p:spPr>
          <a:xfrm>
            <a:off x="118950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2" name="Google Shape;1532;p128"/>
          <p:cNvSpPr/>
          <p:nvPr/>
        </p:nvSpPr>
        <p:spPr>
          <a:xfrm>
            <a:off x="118950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3" name="Google Shape;1533;p128"/>
          <p:cNvSpPr/>
          <p:nvPr/>
        </p:nvSpPr>
        <p:spPr>
          <a:xfrm>
            <a:off x="118950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4" name="Google Shape;1534;p128"/>
          <p:cNvSpPr/>
          <p:nvPr/>
        </p:nvSpPr>
        <p:spPr>
          <a:xfrm>
            <a:off x="118950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5" name="Google Shape;1535;p128"/>
          <p:cNvSpPr/>
          <p:nvPr/>
        </p:nvSpPr>
        <p:spPr>
          <a:xfrm>
            <a:off x="118950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6" name="Google Shape;1536;p128"/>
          <p:cNvSpPr/>
          <p:nvPr/>
        </p:nvSpPr>
        <p:spPr>
          <a:xfrm>
            <a:off x="118950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7" name="Google Shape;1537;p128"/>
          <p:cNvSpPr/>
          <p:nvPr/>
        </p:nvSpPr>
        <p:spPr>
          <a:xfrm>
            <a:off x="118950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8" name="Google Shape;1538;p128"/>
          <p:cNvSpPr/>
          <p:nvPr/>
        </p:nvSpPr>
        <p:spPr>
          <a:xfrm>
            <a:off x="118950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39" name="Google Shape;1539;p128"/>
          <p:cNvSpPr/>
          <p:nvPr/>
        </p:nvSpPr>
        <p:spPr>
          <a:xfrm>
            <a:off x="1711856"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0" name="Google Shape;1540;p128"/>
          <p:cNvSpPr/>
          <p:nvPr/>
        </p:nvSpPr>
        <p:spPr>
          <a:xfrm>
            <a:off x="1711856"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1" name="Google Shape;1541;p128"/>
          <p:cNvSpPr/>
          <p:nvPr/>
        </p:nvSpPr>
        <p:spPr>
          <a:xfrm>
            <a:off x="1711856"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2" name="Google Shape;1542;p128"/>
          <p:cNvSpPr/>
          <p:nvPr/>
        </p:nvSpPr>
        <p:spPr>
          <a:xfrm>
            <a:off x="1711856"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3" name="Google Shape;1543;p128"/>
          <p:cNvSpPr/>
          <p:nvPr/>
        </p:nvSpPr>
        <p:spPr>
          <a:xfrm>
            <a:off x="1711856"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4" name="Google Shape;1544;p128"/>
          <p:cNvSpPr/>
          <p:nvPr/>
        </p:nvSpPr>
        <p:spPr>
          <a:xfrm>
            <a:off x="1711856"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5" name="Google Shape;1545;p128"/>
          <p:cNvSpPr/>
          <p:nvPr/>
        </p:nvSpPr>
        <p:spPr>
          <a:xfrm>
            <a:off x="1711856"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6" name="Google Shape;1546;p128"/>
          <p:cNvSpPr/>
          <p:nvPr/>
        </p:nvSpPr>
        <p:spPr>
          <a:xfrm>
            <a:off x="1711856"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7" name="Google Shape;1547;p128"/>
          <p:cNvSpPr/>
          <p:nvPr/>
        </p:nvSpPr>
        <p:spPr>
          <a:xfrm>
            <a:off x="1711856"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8" name="Google Shape;1548;p128"/>
          <p:cNvSpPr/>
          <p:nvPr/>
        </p:nvSpPr>
        <p:spPr>
          <a:xfrm>
            <a:off x="1711856"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49" name="Google Shape;1549;p128"/>
          <p:cNvSpPr/>
          <p:nvPr/>
        </p:nvSpPr>
        <p:spPr>
          <a:xfrm>
            <a:off x="2234213"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0" name="Google Shape;1550;p128"/>
          <p:cNvSpPr/>
          <p:nvPr/>
        </p:nvSpPr>
        <p:spPr>
          <a:xfrm>
            <a:off x="2234213"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1" name="Google Shape;1551;p128"/>
          <p:cNvSpPr/>
          <p:nvPr/>
        </p:nvSpPr>
        <p:spPr>
          <a:xfrm>
            <a:off x="2234213"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2" name="Google Shape;1552;p128"/>
          <p:cNvSpPr/>
          <p:nvPr/>
        </p:nvSpPr>
        <p:spPr>
          <a:xfrm>
            <a:off x="2234213"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3" name="Google Shape;1553;p128"/>
          <p:cNvSpPr/>
          <p:nvPr/>
        </p:nvSpPr>
        <p:spPr>
          <a:xfrm>
            <a:off x="2234213"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4" name="Google Shape;1554;p128"/>
          <p:cNvSpPr/>
          <p:nvPr/>
        </p:nvSpPr>
        <p:spPr>
          <a:xfrm>
            <a:off x="2234213"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5" name="Google Shape;1555;p128"/>
          <p:cNvSpPr/>
          <p:nvPr/>
        </p:nvSpPr>
        <p:spPr>
          <a:xfrm>
            <a:off x="2234213"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6" name="Google Shape;1556;p128"/>
          <p:cNvSpPr/>
          <p:nvPr/>
        </p:nvSpPr>
        <p:spPr>
          <a:xfrm>
            <a:off x="2234213"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7" name="Google Shape;1557;p128"/>
          <p:cNvSpPr/>
          <p:nvPr/>
        </p:nvSpPr>
        <p:spPr>
          <a:xfrm>
            <a:off x="2234213"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8" name="Google Shape;1558;p128"/>
          <p:cNvSpPr/>
          <p:nvPr/>
        </p:nvSpPr>
        <p:spPr>
          <a:xfrm>
            <a:off x="2234213"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59" name="Google Shape;1559;p128"/>
          <p:cNvSpPr/>
          <p:nvPr/>
        </p:nvSpPr>
        <p:spPr>
          <a:xfrm>
            <a:off x="2756569"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0" name="Google Shape;1560;p128"/>
          <p:cNvSpPr/>
          <p:nvPr/>
        </p:nvSpPr>
        <p:spPr>
          <a:xfrm>
            <a:off x="2756569"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1" name="Google Shape;1561;p128"/>
          <p:cNvSpPr/>
          <p:nvPr/>
        </p:nvSpPr>
        <p:spPr>
          <a:xfrm>
            <a:off x="2756569"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2" name="Google Shape;1562;p128"/>
          <p:cNvSpPr/>
          <p:nvPr/>
        </p:nvSpPr>
        <p:spPr>
          <a:xfrm>
            <a:off x="2756569"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3" name="Google Shape;1563;p128"/>
          <p:cNvSpPr/>
          <p:nvPr/>
        </p:nvSpPr>
        <p:spPr>
          <a:xfrm>
            <a:off x="2756569"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4" name="Google Shape;1564;p128"/>
          <p:cNvSpPr/>
          <p:nvPr/>
        </p:nvSpPr>
        <p:spPr>
          <a:xfrm>
            <a:off x="2756569"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5" name="Google Shape;1565;p128"/>
          <p:cNvSpPr/>
          <p:nvPr/>
        </p:nvSpPr>
        <p:spPr>
          <a:xfrm>
            <a:off x="2756569"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6" name="Google Shape;1566;p128"/>
          <p:cNvSpPr/>
          <p:nvPr/>
        </p:nvSpPr>
        <p:spPr>
          <a:xfrm>
            <a:off x="2756569"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7" name="Google Shape;1567;p128"/>
          <p:cNvSpPr/>
          <p:nvPr/>
        </p:nvSpPr>
        <p:spPr>
          <a:xfrm>
            <a:off x="2756569"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8" name="Google Shape;1568;p128"/>
          <p:cNvSpPr/>
          <p:nvPr/>
        </p:nvSpPr>
        <p:spPr>
          <a:xfrm>
            <a:off x="2756569"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69" name="Google Shape;1569;p128"/>
          <p:cNvSpPr/>
          <p:nvPr/>
        </p:nvSpPr>
        <p:spPr>
          <a:xfrm>
            <a:off x="3278925"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0" name="Google Shape;1570;p128"/>
          <p:cNvSpPr/>
          <p:nvPr/>
        </p:nvSpPr>
        <p:spPr>
          <a:xfrm>
            <a:off x="3278925"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1" name="Google Shape;1571;p128"/>
          <p:cNvSpPr/>
          <p:nvPr/>
        </p:nvSpPr>
        <p:spPr>
          <a:xfrm>
            <a:off x="3278925"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2" name="Google Shape;1572;p128"/>
          <p:cNvSpPr/>
          <p:nvPr/>
        </p:nvSpPr>
        <p:spPr>
          <a:xfrm>
            <a:off x="3278925"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3" name="Google Shape;1573;p128"/>
          <p:cNvSpPr/>
          <p:nvPr/>
        </p:nvSpPr>
        <p:spPr>
          <a:xfrm>
            <a:off x="3278925"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4" name="Google Shape;1574;p128"/>
          <p:cNvSpPr/>
          <p:nvPr/>
        </p:nvSpPr>
        <p:spPr>
          <a:xfrm>
            <a:off x="3278925"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5" name="Google Shape;1575;p128"/>
          <p:cNvSpPr/>
          <p:nvPr/>
        </p:nvSpPr>
        <p:spPr>
          <a:xfrm>
            <a:off x="3278925"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6" name="Google Shape;1576;p128"/>
          <p:cNvSpPr/>
          <p:nvPr/>
        </p:nvSpPr>
        <p:spPr>
          <a:xfrm>
            <a:off x="3278925"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7" name="Google Shape;1577;p128"/>
          <p:cNvSpPr/>
          <p:nvPr/>
        </p:nvSpPr>
        <p:spPr>
          <a:xfrm>
            <a:off x="3278925"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8" name="Google Shape;1578;p128"/>
          <p:cNvSpPr/>
          <p:nvPr/>
        </p:nvSpPr>
        <p:spPr>
          <a:xfrm>
            <a:off x="3278925"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79" name="Google Shape;1579;p128"/>
          <p:cNvSpPr/>
          <p:nvPr/>
        </p:nvSpPr>
        <p:spPr>
          <a:xfrm>
            <a:off x="3801281"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0" name="Google Shape;1580;p128"/>
          <p:cNvSpPr/>
          <p:nvPr/>
        </p:nvSpPr>
        <p:spPr>
          <a:xfrm>
            <a:off x="3801281"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1" name="Google Shape;1581;p128"/>
          <p:cNvSpPr/>
          <p:nvPr/>
        </p:nvSpPr>
        <p:spPr>
          <a:xfrm>
            <a:off x="3801281"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2" name="Google Shape;1582;p128"/>
          <p:cNvSpPr/>
          <p:nvPr/>
        </p:nvSpPr>
        <p:spPr>
          <a:xfrm>
            <a:off x="3801281"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3" name="Google Shape;1583;p128"/>
          <p:cNvSpPr/>
          <p:nvPr/>
        </p:nvSpPr>
        <p:spPr>
          <a:xfrm>
            <a:off x="3801281"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4" name="Google Shape;1584;p128"/>
          <p:cNvSpPr/>
          <p:nvPr/>
        </p:nvSpPr>
        <p:spPr>
          <a:xfrm>
            <a:off x="3801281"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5" name="Google Shape;1585;p128"/>
          <p:cNvSpPr/>
          <p:nvPr/>
        </p:nvSpPr>
        <p:spPr>
          <a:xfrm>
            <a:off x="3801281"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6" name="Google Shape;1586;p128"/>
          <p:cNvSpPr/>
          <p:nvPr/>
        </p:nvSpPr>
        <p:spPr>
          <a:xfrm>
            <a:off x="3801281"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7" name="Google Shape;1587;p128"/>
          <p:cNvSpPr/>
          <p:nvPr/>
        </p:nvSpPr>
        <p:spPr>
          <a:xfrm>
            <a:off x="3801281"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8" name="Google Shape;1588;p128"/>
          <p:cNvSpPr/>
          <p:nvPr/>
        </p:nvSpPr>
        <p:spPr>
          <a:xfrm>
            <a:off x="3801281"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89" name="Google Shape;1589;p128"/>
          <p:cNvSpPr/>
          <p:nvPr/>
        </p:nvSpPr>
        <p:spPr>
          <a:xfrm>
            <a:off x="4323638"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0" name="Google Shape;1590;p128"/>
          <p:cNvSpPr/>
          <p:nvPr/>
        </p:nvSpPr>
        <p:spPr>
          <a:xfrm>
            <a:off x="4323638"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1" name="Google Shape;1591;p128"/>
          <p:cNvSpPr/>
          <p:nvPr/>
        </p:nvSpPr>
        <p:spPr>
          <a:xfrm>
            <a:off x="4323638"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2" name="Google Shape;1592;p128"/>
          <p:cNvSpPr/>
          <p:nvPr/>
        </p:nvSpPr>
        <p:spPr>
          <a:xfrm>
            <a:off x="4323638"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3" name="Google Shape;1593;p128"/>
          <p:cNvSpPr/>
          <p:nvPr/>
        </p:nvSpPr>
        <p:spPr>
          <a:xfrm>
            <a:off x="4323638"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4" name="Google Shape;1594;p128"/>
          <p:cNvSpPr/>
          <p:nvPr/>
        </p:nvSpPr>
        <p:spPr>
          <a:xfrm>
            <a:off x="4323638"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5" name="Google Shape;1595;p128"/>
          <p:cNvSpPr/>
          <p:nvPr/>
        </p:nvSpPr>
        <p:spPr>
          <a:xfrm>
            <a:off x="4323638"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6" name="Google Shape;1596;p128"/>
          <p:cNvSpPr/>
          <p:nvPr/>
        </p:nvSpPr>
        <p:spPr>
          <a:xfrm>
            <a:off x="4323638"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7" name="Google Shape;1597;p128"/>
          <p:cNvSpPr/>
          <p:nvPr/>
        </p:nvSpPr>
        <p:spPr>
          <a:xfrm>
            <a:off x="4323638"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8" name="Google Shape;1598;p128"/>
          <p:cNvSpPr/>
          <p:nvPr/>
        </p:nvSpPr>
        <p:spPr>
          <a:xfrm>
            <a:off x="4323638"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599" name="Google Shape;1599;p128"/>
          <p:cNvSpPr/>
          <p:nvPr/>
        </p:nvSpPr>
        <p:spPr>
          <a:xfrm>
            <a:off x="484599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0" name="Google Shape;1600;p128"/>
          <p:cNvSpPr/>
          <p:nvPr/>
        </p:nvSpPr>
        <p:spPr>
          <a:xfrm>
            <a:off x="484599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1" name="Google Shape;1601;p128"/>
          <p:cNvSpPr/>
          <p:nvPr/>
        </p:nvSpPr>
        <p:spPr>
          <a:xfrm>
            <a:off x="484599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2" name="Google Shape;1602;p128"/>
          <p:cNvSpPr/>
          <p:nvPr/>
        </p:nvSpPr>
        <p:spPr>
          <a:xfrm>
            <a:off x="484599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3" name="Google Shape;1603;p128"/>
          <p:cNvSpPr/>
          <p:nvPr/>
        </p:nvSpPr>
        <p:spPr>
          <a:xfrm>
            <a:off x="484599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4" name="Google Shape;1604;p128"/>
          <p:cNvSpPr/>
          <p:nvPr/>
        </p:nvSpPr>
        <p:spPr>
          <a:xfrm>
            <a:off x="484599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5" name="Google Shape;1605;p128"/>
          <p:cNvSpPr/>
          <p:nvPr/>
        </p:nvSpPr>
        <p:spPr>
          <a:xfrm>
            <a:off x="484599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6" name="Google Shape;1606;p128"/>
          <p:cNvSpPr/>
          <p:nvPr/>
        </p:nvSpPr>
        <p:spPr>
          <a:xfrm>
            <a:off x="484599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7" name="Google Shape;1607;p128"/>
          <p:cNvSpPr/>
          <p:nvPr/>
        </p:nvSpPr>
        <p:spPr>
          <a:xfrm>
            <a:off x="484599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8" name="Google Shape;1608;p128"/>
          <p:cNvSpPr/>
          <p:nvPr/>
        </p:nvSpPr>
        <p:spPr>
          <a:xfrm>
            <a:off x="484599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609" name="Google Shape;1609;p128"/>
          <p:cNvSpPr/>
          <p:nvPr/>
        </p:nvSpPr>
        <p:spPr>
          <a:xfrm>
            <a:off x="536835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0" name="Google Shape;1610;p128"/>
          <p:cNvSpPr/>
          <p:nvPr/>
        </p:nvSpPr>
        <p:spPr>
          <a:xfrm>
            <a:off x="536835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1" name="Google Shape;1611;p128"/>
          <p:cNvSpPr/>
          <p:nvPr/>
        </p:nvSpPr>
        <p:spPr>
          <a:xfrm>
            <a:off x="536835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2" name="Google Shape;1612;p128"/>
          <p:cNvSpPr/>
          <p:nvPr/>
        </p:nvSpPr>
        <p:spPr>
          <a:xfrm>
            <a:off x="536835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3" name="Google Shape;1613;p128"/>
          <p:cNvSpPr/>
          <p:nvPr/>
        </p:nvSpPr>
        <p:spPr>
          <a:xfrm>
            <a:off x="536835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4" name="Google Shape;1614;p128"/>
          <p:cNvSpPr/>
          <p:nvPr/>
        </p:nvSpPr>
        <p:spPr>
          <a:xfrm>
            <a:off x="536835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5" name="Google Shape;1615;p128"/>
          <p:cNvSpPr/>
          <p:nvPr/>
        </p:nvSpPr>
        <p:spPr>
          <a:xfrm>
            <a:off x="536835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6" name="Google Shape;1616;p128"/>
          <p:cNvSpPr/>
          <p:nvPr/>
        </p:nvSpPr>
        <p:spPr>
          <a:xfrm>
            <a:off x="536835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7" name="Google Shape;1617;p128"/>
          <p:cNvSpPr/>
          <p:nvPr/>
        </p:nvSpPr>
        <p:spPr>
          <a:xfrm>
            <a:off x="536835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8" name="Google Shape;1618;p128"/>
          <p:cNvSpPr/>
          <p:nvPr/>
        </p:nvSpPr>
        <p:spPr>
          <a:xfrm>
            <a:off x="536835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1619"/>
        <p:cNvGrpSpPr/>
        <p:nvPr/>
      </p:nvGrpSpPr>
      <p:grpSpPr>
        <a:xfrm>
          <a:off x="0" y="0"/>
          <a:ext cx="0" cy="0"/>
          <a:chOff x="0" y="0"/>
          <a:chExt cx="0" cy="0"/>
        </a:xfrm>
      </p:grpSpPr>
      <p:sp>
        <p:nvSpPr>
          <p:cNvPr id="1620" name="Google Shape;1620;p12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621" name="Google Shape;1621;p129"/>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622" name="Google Shape;1622;p12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623" name="Google Shape;1623;p129"/>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624" name="Google Shape;1624;p12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625" name="Google Shape;1625;p12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26" name="Google Shape;1626;p129"/>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627" name="Google Shape;1627;p129"/>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628" name="Google Shape;1628;p129"/>
          <p:cNvCxnSpPr/>
          <p:nvPr/>
        </p:nvCxnSpPr>
        <p:spPr>
          <a:xfrm>
            <a:off x="3230700" y="2082713"/>
            <a:ext cx="0" cy="1726800"/>
          </a:xfrm>
          <a:prstGeom prst="straightConnector1">
            <a:avLst/>
          </a:prstGeom>
          <a:noFill/>
          <a:ln w="9525" cap="flat" cmpd="sng">
            <a:solidFill>
              <a:schemeClr val="dk2"/>
            </a:solidFill>
            <a:prstDash val="dot"/>
            <a:round/>
            <a:headEnd type="none" w="med" len="med"/>
            <a:tailEnd type="none" w="med" len="med"/>
          </a:ln>
        </p:spPr>
      </p:cxnSp>
      <p:cxnSp>
        <p:nvCxnSpPr>
          <p:cNvPr id="1629" name="Google Shape;1629;p129"/>
          <p:cNvCxnSpPr/>
          <p:nvPr/>
        </p:nvCxnSpPr>
        <p:spPr>
          <a:xfrm>
            <a:off x="5917913" y="2082713"/>
            <a:ext cx="0" cy="1726800"/>
          </a:xfrm>
          <a:prstGeom prst="straightConnector1">
            <a:avLst/>
          </a:prstGeom>
          <a:noFill/>
          <a:ln w="9525" cap="flat" cmpd="sng">
            <a:solidFill>
              <a:schemeClr val="dk2"/>
            </a:solidFill>
            <a:prstDash val="dot"/>
            <a:round/>
            <a:headEnd type="none" w="med" len="med"/>
            <a:tailEnd type="none" w="med" len="med"/>
          </a:ln>
        </p:spPr>
      </p:cxnSp>
      <p:sp>
        <p:nvSpPr>
          <p:cNvPr id="1630" name="Google Shape;1630;p129"/>
          <p:cNvSpPr txBox="1">
            <a:spLocks noGrp="1"/>
          </p:cNvSpPr>
          <p:nvPr>
            <p:ph type="subTitle" idx="4"/>
          </p:nvPr>
        </p:nvSpPr>
        <p:spPr>
          <a:xfrm>
            <a:off x="855694"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1631" name="Google Shape;1631;p129"/>
          <p:cNvSpPr txBox="1">
            <a:spLocks noGrp="1"/>
          </p:cNvSpPr>
          <p:nvPr>
            <p:ph type="subTitle" idx="5"/>
          </p:nvPr>
        </p:nvSpPr>
        <p:spPr>
          <a:xfrm>
            <a:off x="855694"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1632" name="Google Shape;1632;p129"/>
          <p:cNvSpPr txBox="1">
            <a:spLocks noGrp="1"/>
          </p:cNvSpPr>
          <p:nvPr>
            <p:ph type="subTitle" idx="6"/>
          </p:nvPr>
        </p:nvSpPr>
        <p:spPr>
          <a:xfrm>
            <a:off x="3542906"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1633" name="Google Shape;1633;p129"/>
          <p:cNvSpPr txBox="1">
            <a:spLocks noGrp="1"/>
          </p:cNvSpPr>
          <p:nvPr>
            <p:ph type="subTitle" idx="7"/>
          </p:nvPr>
        </p:nvSpPr>
        <p:spPr>
          <a:xfrm>
            <a:off x="6230119"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1634" name="Google Shape;1634;p129"/>
          <p:cNvSpPr txBox="1">
            <a:spLocks noGrp="1"/>
          </p:cNvSpPr>
          <p:nvPr>
            <p:ph type="subTitle" idx="8"/>
          </p:nvPr>
        </p:nvSpPr>
        <p:spPr>
          <a:xfrm>
            <a:off x="3540600"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1635" name="Google Shape;1635;p129"/>
          <p:cNvSpPr txBox="1">
            <a:spLocks noGrp="1"/>
          </p:cNvSpPr>
          <p:nvPr>
            <p:ph type="subTitle" idx="9"/>
          </p:nvPr>
        </p:nvSpPr>
        <p:spPr>
          <a:xfrm>
            <a:off x="6230119"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pic>
        <p:nvPicPr>
          <p:cNvPr id="1636" name="Google Shape;1636;p129"/>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1637" name="Google Shape;1637;p129"/>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1638" name="Google Shape;1638;p129"/>
          <p:cNvPicPr preferRelativeResize="0"/>
          <p:nvPr/>
        </p:nvPicPr>
        <p:blipFill>
          <a:blip r:embed="rId3">
            <a:alphaModFix/>
          </a:blip>
          <a:stretch>
            <a:fillRect/>
          </a:stretch>
        </p:blipFill>
        <p:spPr>
          <a:xfrm>
            <a:off x="6158034" y="1662897"/>
            <a:ext cx="414914" cy="414900"/>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1639"/>
        <p:cNvGrpSpPr/>
        <p:nvPr/>
      </p:nvGrpSpPr>
      <p:grpSpPr>
        <a:xfrm>
          <a:off x="0" y="0"/>
          <a:ext cx="0" cy="0"/>
          <a:chOff x="0" y="0"/>
          <a:chExt cx="0" cy="0"/>
        </a:xfrm>
      </p:grpSpPr>
      <p:sp>
        <p:nvSpPr>
          <p:cNvPr id="1640" name="Google Shape;1640;p13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641" name="Google Shape;1641;p130"/>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642" name="Google Shape;1642;p13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643" name="Google Shape;1643;p130"/>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644" name="Google Shape;1644;p13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645" name="Google Shape;1645;p13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46" name="Google Shape;1646;p130"/>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647" name="Google Shape;1647;p130"/>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648" name="Google Shape;1648;p130"/>
          <p:cNvCxnSpPr/>
          <p:nvPr/>
        </p:nvCxnSpPr>
        <p:spPr>
          <a:xfrm>
            <a:off x="4574182" y="2097150"/>
            <a:ext cx="0" cy="2192700"/>
          </a:xfrm>
          <a:prstGeom prst="straightConnector1">
            <a:avLst/>
          </a:prstGeom>
          <a:noFill/>
          <a:ln w="9525" cap="flat" cmpd="sng">
            <a:solidFill>
              <a:schemeClr val="dk2"/>
            </a:solidFill>
            <a:prstDash val="dot"/>
            <a:round/>
            <a:headEnd type="none" w="med" len="med"/>
            <a:tailEnd type="none" w="med" len="med"/>
          </a:ln>
        </p:spPr>
      </p:cxnSp>
      <p:sp>
        <p:nvSpPr>
          <p:cNvPr id="1649" name="Google Shape;1649;p130"/>
          <p:cNvSpPr txBox="1">
            <a:spLocks noGrp="1"/>
          </p:cNvSpPr>
          <p:nvPr>
            <p:ph type="subTitle" idx="4"/>
          </p:nvPr>
        </p:nvSpPr>
        <p:spPr>
          <a:xfrm>
            <a:off x="100734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1650" name="Google Shape;1650;p130"/>
          <p:cNvSpPr txBox="1">
            <a:spLocks noGrp="1"/>
          </p:cNvSpPr>
          <p:nvPr>
            <p:ph type="subTitle" idx="5"/>
          </p:nvPr>
        </p:nvSpPr>
        <p:spPr>
          <a:xfrm>
            <a:off x="100734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1651" name="Google Shape;1651;p130"/>
          <p:cNvSpPr txBox="1">
            <a:spLocks noGrp="1"/>
          </p:cNvSpPr>
          <p:nvPr>
            <p:ph type="subTitle" idx="6"/>
          </p:nvPr>
        </p:nvSpPr>
        <p:spPr>
          <a:xfrm>
            <a:off x="489699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1652" name="Google Shape;1652;p130"/>
          <p:cNvSpPr txBox="1">
            <a:spLocks noGrp="1"/>
          </p:cNvSpPr>
          <p:nvPr>
            <p:ph type="subTitle" idx="7"/>
          </p:nvPr>
        </p:nvSpPr>
        <p:spPr>
          <a:xfrm>
            <a:off x="489699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1653" name="Google Shape;1653;p130"/>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1654" name="Google Shape;1654;p130"/>
          <p:cNvPicPr preferRelativeResize="0"/>
          <p:nvPr/>
        </p:nvPicPr>
        <p:blipFill>
          <a:blip r:embed="rId3">
            <a:alphaModFix/>
          </a:blip>
          <a:stretch>
            <a:fillRect/>
          </a:stretch>
        </p:blipFill>
        <p:spPr>
          <a:xfrm>
            <a:off x="4809961" y="1533667"/>
            <a:ext cx="548775" cy="548762"/>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1655"/>
        <p:cNvGrpSpPr/>
        <p:nvPr/>
      </p:nvGrpSpPr>
      <p:grpSpPr>
        <a:xfrm>
          <a:off x="0" y="0"/>
          <a:ext cx="0" cy="0"/>
          <a:chOff x="0" y="0"/>
          <a:chExt cx="0" cy="0"/>
        </a:xfrm>
      </p:grpSpPr>
      <p:sp>
        <p:nvSpPr>
          <p:cNvPr id="1656" name="Google Shape;1656;p13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657" name="Google Shape;1657;p13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658" name="Google Shape;1658;p131"/>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659" name="Google Shape;1659;p13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660" name="Google Shape;1660;p13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61" name="Google Shape;1661;p131"/>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662" name="Google Shape;1662;p131"/>
          <p:cNvSpPr txBox="1">
            <a:spLocks noGrp="1"/>
          </p:cNvSpPr>
          <p:nvPr>
            <p:ph type="title"/>
          </p:nvPr>
        </p:nvSpPr>
        <p:spPr>
          <a:xfrm>
            <a:off x="3349163" y="1091531"/>
            <a:ext cx="5043600" cy="2400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a:endParaRPr/>
          </a:p>
        </p:txBody>
      </p:sp>
      <p:sp>
        <p:nvSpPr>
          <p:cNvPr id="1663" name="Google Shape;1663;p131"/>
          <p:cNvSpPr txBox="1">
            <a:spLocks noGrp="1"/>
          </p:cNvSpPr>
          <p:nvPr>
            <p:ph type="subTitle" idx="3"/>
          </p:nvPr>
        </p:nvSpPr>
        <p:spPr>
          <a:xfrm>
            <a:off x="3349200" y="3777544"/>
            <a:ext cx="3073200" cy="319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a:endParaRPr/>
          </a:p>
        </p:txBody>
      </p:sp>
      <p:pic>
        <p:nvPicPr>
          <p:cNvPr id="1664" name="Google Shape;1664;p131"/>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1665"/>
        <p:cNvGrpSpPr/>
        <p:nvPr/>
      </p:nvGrpSpPr>
      <p:grpSpPr>
        <a:xfrm>
          <a:off x="0" y="0"/>
          <a:ext cx="0" cy="0"/>
          <a:chOff x="0" y="0"/>
          <a:chExt cx="0" cy="0"/>
        </a:xfrm>
      </p:grpSpPr>
      <p:sp>
        <p:nvSpPr>
          <p:cNvPr id="1666" name="Google Shape;1666;p13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667" name="Google Shape;1667;p132"/>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668" name="Google Shape;1668;p13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669" name="Google Shape;1669;p132"/>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670" name="Google Shape;1670;p13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671" name="Google Shape;1671;p13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72" name="Google Shape;1672;p132"/>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673" name="Google Shape;1673;p132"/>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674" name="Google Shape;1674;p132"/>
          <p:cNvSpPr txBox="1">
            <a:spLocks noGrp="1"/>
          </p:cNvSpPr>
          <p:nvPr>
            <p:ph type="subTitle" idx="4"/>
          </p:nvPr>
        </p:nvSpPr>
        <p:spPr>
          <a:xfrm>
            <a:off x="5141316"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675" name="Google Shape;1675;p132"/>
          <p:cNvSpPr txBox="1">
            <a:spLocks noGrp="1"/>
          </p:cNvSpPr>
          <p:nvPr>
            <p:ph type="subTitle" idx="5"/>
          </p:nvPr>
        </p:nvSpPr>
        <p:spPr>
          <a:xfrm>
            <a:off x="5141311"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676" name="Google Shape;1676;p132"/>
          <p:cNvSpPr txBox="1">
            <a:spLocks noGrp="1"/>
          </p:cNvSpPr>
          <p:nvPr>
            <p:ph type="subTitle" idx="6"/>
          </p:nvPr>
        </p:nvSpPr>
        <p:spPr>
          <a:xfrm>
            <a:off x="5141316"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677" name="Google Shape;1677;p132"/>
          <p:cNvSpPr txBox="1">
            <a:spLocks noGrp="1"/>
          </p:cNvSpPr>
          <p:nvPr>
            <p:ph type="subTitle" idx="7"/>
          </p:nvPr>
        </p:nvSpPr>
        <p:spPr>
          <a:xfrm>
            <a:off x="5141311"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678" name="Google Shape;1678;p132"/>
          <p:cNvSpPr txBox="1">
            <a:spLocks noGrp="1"/>
          </p:cNvSpPr>
          <p:nvPr>
            <p:ph type="subTitle" idx="8"/>
          </p:nvPr>
        </p:nvSpPr>
        <p:spPr>
          <a:xfrm>
            <a:off x="1563469"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679" name="Google Shape;1679;p132"/>
          <p:cNvSpPr txBox="1">
            <a:spLocks noGrp="1"/>
          </p:cNvSpPr>
          <p:nvPr>
            <p:ph type="subTitle" idx="9"/>
          </p:nvPr>
        </p:nvSpPr>
        <p:spPr>
          <a:xfrm>
            <a:off x="1563450"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680" name="Google Shape;1680;p132"/>
          <p:cNvSpPr txBox="1">
            <a:spLocks noGrp="1"/>
          </p:cNvSpPr>
          <p:nvPr>
            <p:ph type="subTitle" idx="13"/>
          </p:nvPr>
        </p:nvSpPr>
        <p:spPr>
          <a:xfrm>
            <a:off x="1563469"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681" name="Google Shape;1681;p132"/>
          <p:cNvSpPr txBox="1">
            <a:spLocks noGrp="1"/>
          </p:cNvSpPr>
          <p:nvPr>
            <p:ph type="subTitle" idx="14"/>
          </p:nvPr>
        </p:nvSpPr>
        <p:spPr>
          <a:xfrm>
            <a:off x="1563450"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1682"/>
        <p:cNvGrpSpPr/>
        <p:nvPr/>
      </p:nvGrpSpPr>
      <p:grpSpPr>
        <a:xfrm>
          <a:off x="0" y="0"/>
          <a:ext cx="0" cy="0"/>
          <a:chOff x="0" y="0"/>
          <a:chExt cx="0" cy="0"/>
        </a:xfrm>
      </p:grpSpPr>
      <p:sp>
        <p:nvSpPr>
          <p:cNvPr id="1683" name="Google Shape;1683;p13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684" name="Google Shape;1684;p133"/>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685" name="Google Shape;1685;p13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686" name="Google Shape;1686;p133"/>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687" name="Google Shape;1687;p13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688" name="Google Shape;1688;p13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89" name="Google Shape;1689;p133"/>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690" name="Google Shape;1690;p133"/>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691" name="Google Shape;1691;p133"/>
          <p:cNvCxnSpPr/>
          <p:nvPr/>
        </p:nvCxnSpPr>
        <p:spPr>
          <a:xfrm>
            <a:off x="2562438" y="2758500"/>
            <a:ext cx="0" cy="1145700"/>
          </a:xfrm>
          <a:prstGeom prst="straightConnector1">
            <a:avLst/>
          </a:prstGeom>
          <a:noFill/>
          <a:ln w="9525" cap="flat" cmpd="sng">
            <a:solidFill>
              <a:schemeClr val="dk2"/>
            </a:solidFill>
            <a:prstDash val="dot"/>
            <a:round/>
            <a:headEnd type="none" w="med" len="med"/>
            <a:tailEnd type="none" w="med" len="med"/>
          </a:ln>
        </p:spPr>
      </p:cxnSp>
      <p:cxnSp>
        <p:nvCxnSpPr>
          <p:cNvPr id="1692" name="Google Shape;1692;p133"/>
          <p:cNvCxnSpPr/>
          <p:nvPr/>
        </p:nvCxnSpPr>
        <p:spPr>
          <a:xfrm>
            <a:off x="4572075" y="2758500"/>
            <a:ext cx="0" cy="1145700"/>
          </a:xfrm>
          <a:prstGeom prst="straightConnector1">
            <a:avLst/>
          </a:prstGeom>
          <a:noFill/>
          <a:ln w="9525" cap="flat" cmpd="sng">
            <a:solidFill>
              <a:schemeClr val="dk2"/>
            </a:solidFill>
            <a:prstDash val="dot"/>
            <a:round/>
            <a:headEnd type="none" w="med" len="med"/>
            <a:tailEnd type="none" w="med" len="med"/>
          </a:ln>
        </p:spPr>
      </p:cxnSp>
      <p:cxnSp>
        <p:nvCxnSpPr>
          <p:cNvPr id="1693" name="Google Shape;1693;p133"/>
          <p:cNvCxnSpPr/>
          <p:nvPr/>
        </p:nvCxnSpPr>
        <p:spPr>
          <a:xfrm>
            <a:off x="6581713" y="2758500"/>
            <a:ext cx="0" cy="1145700"/>
          </a:xfrm>
          <a:prstGeom prst="straightConnector1">
            <a:avLst/>
          </a:prstGeom>
          <a:noFill/>
          <a:ln w="9525" cap="flat" cmpd="sng">
            <a:solidFill>
              <a:schemeClr val="dk2"/>
            </a:solidFill>
            <a:prstDash val="dot"/>
            <a:round/>
            <a:headEnd type="none" w="med" len="med"/>
            <a:tailEnd type="none" w="med" len="med"/>
          </a:ln>
        </p:spPr>
      </p:cxnSp>
      <p:sp>
        <p:nvSpPr>
          <p:cNvPr id="1694" name="Google Shape;1694;p133"/>
          <p:cNvSpPr txBox="1">
            <a:spLocks noGrp="1"/>
          </p:cNvSpPr>
          <p:nvPr>
            <p:ph type="subTitle" idx="4"/>
          </p:nvPr>
        </p:nvSpPr>
        <p:spPr>
          <a:xfrm>
            <a:off x="663806"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695" name="Google Shape;1695;p133"/>
          <p:cNvSpPr txBox="1">
            <a:spLocks noGrp="1"/>
          </p:cNvSpPr>
          <p:nvPr>
            <p:ph type="subTitle" idx="5"/>
          </p:nvPr>
        </p:nvSpPr>
        <p:spPr>
          <a:xfrm>
            <a:off x="663788"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696" name="Google Shape;1696;p133"/>
          <p:cNvSpPr txBox="1">
            <a:spLocks noGrp="1"/>
          </p:cNvSpPr>
          <p:nvPr>
            <p:ph type="subTitle" idx="6"/>
          </p:nvPr>
        </p:nvSpPr>
        <p:spPr>
          <a:xfrm>
            <a:off x="6692719"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697" name="Google Shape;1697;p133"/>
          <p:cNvSpPr txBox="1">
            <a:spLocks noGrp="1"/>
          </p:cNvSpPr>
          <p:nvPr>
            <p:ph type="subTitle" idx="7"/>
          </p:nvPr>
        </p:nvSpPr>
        <p:spPr>
          <a:xfrm>
            <a:off x="6692700"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698" name="Google Shape;1698;p133"/>
          <p:cNvSpPr txBox="1">
            <a:spLocks noGrp="1"/>
          </p:cNvSpPr>
          <p:nvPr>
            <p:ph type="subTitle" idx="8"/>
          </p:nvPr>
        </p:nvSpPr>
        <p:spPr>
          <a:xfrm>
            <a:off x="4683081"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699" name="Google Shape;1699;p133"/>
          <p:cNvSpPr txBox="1">
            <a:spLocks noGrp="1"/>
          </p:cNvSpPr>
          <p:nvPr>
            <p:ph type="subTitle" idx="9"/>
          </p:nvPr>
        </p:nvSpPr>
        <p:spPr>
          <a:xfrm>
            <a:off x="4683063"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700" name="Google Shape;1700;p133"/>
          <p:cNvSpPr txBox="1">
            <a:spLocks noGrp="1"/>
          </p:cNvSpPr>
          <p:nvPr>
            <p:ph type="subTitle" idx="13"/>
          </p:nvPr>
        </p:nvSpPr>
        <p:spPr>
          <a:xfrm>
            <a:off x="2673444"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701" name="Google Shape;1701;p133"/>
          <p:cNvSpPr txBox="1">
            <a:spLocks noGrp="1"/>
          </p:cNvSpPr>
          <p:nvPr>
            <p:ph type="subTitle" idx="14"/>
          </p:nvPr>
        </p:nvSpPr>
        <p:spPr>
          <a:xfrm>
            <a:off x="2673425"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1702"/>
        <p:cNvGrpSpPr/>
        <p:nvPr/>
      </p:nvGrpSpPr>
      <p:grpSpPr>
        <a:xfrm>
          <a:off x="0" y="0"/>
          <a:ext cx="0" cy="0"/>
          <a:chOff x="0" y="0"/>
          <a:chExt cx="0" cy="0"/>
        </a:xfrm>
      </p:grpSpPr>
      <p:sp>
        <p:nvSpPr>
          <p:cNvPr id="1703" name="Google Shape;1703;p134"/>
          <p:cNvSpPr txBox="1">
            <a:spLocks noGrp="1"/>
          </p:cNvSpPr>
          <p:nvPr>
            <p:ph type="subTitle" idx="1"/>
          </p:nvPr>
        </p:nvSpPr>
        <p:spPr>
          <a:xfrm>
            <a:off x="663788" y="2519025"/>
            <a:ext cx="2469000" cy="14853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a:endParaRPr/>
          </a:p>
        </p:txBody>
      </p:sp>
      <p:sp>
        <p:nvSpPr>
          <p:cNvPr id="1704" name="Google Shape;1704;p134"/>
          <p:cNvSpPr txBox="1">
            <a:spLocks noGrp="1"/>
          </p:cNvSpPr>
          <p:nvPr>
            <p:ph type="title"/>
          </p:nvPr>
        </p:nvSpPr>
        <p:spPr>
          <a:xfrm>
            <a:off x="663788" y="930525"/>
            <a:ext cx="3086100" cy="1485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a:endParaRPr/>
          </a:p>
        </p:txBody>
      </p:sp>
      <p:sp>
        <p:nvSpPr>
          <p:cNvPr id="1705" name="Google Shape;1705;p134"/>
          <p:cNvSpPr txBox="1">
            <a:spLocks noGrp="1"/>
          </p:cNvSpPr>
          <p:nvPr>
            <p:ph type="subTitle" idx="2"/>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706" name="Google Shape;1706;p13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707" name="Google Shape;1707;p134"/>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708" name="Google Shape;1708;p13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709" name="Google Shape;1709;p13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10" name="Google Shape;1710;p134"/>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711" name="Google Shape;1711;p134"/>
          <p:cNvSpPr txBox="1">
            <a:spLocks noGrp="1"/>
          </p:cNvSpPr>
          <p:nvPr>
            <p:ph type="subTitle" idx="4"/>
          </p:nvPr>
        </p:nvSpPr>
        <p:spPr>
          <a:xfrm>
            <a:off x="5143013" y="1233038"/>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712" name="Google Shape;1712;p134"/>
          <p:cNvSpPr txBox="1">
            <a:spLocks noGrp="1"/>
          </p:cNvSpPr>
          <p:nvPr>
            <p:ph type="subTitle" idx="5"/>
          </p:nvPr>
        </p:nvSpPr>
        <p:spPr>
          <a:xfrm>
            <a:off x="5143013" y="930525"/>
            <a:ext cx="3495600" cy="260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713" name="Google Shape;1713;p134"/>
          <p:cNvSpPr txBox="1">
            <a:spLocks noGrp="1"/>
          </p:cNvSpPr>
          <p:nvPr>
            <p:ph type="subTitle" idx="6"/>
          </p:nvPr>
        </p:nvSpPr>
        <p:spPr>
          <a:xfrm>
            <a:off x="5143013" y="2373094"/>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714" name="Google Shape;1714;p134"/>
          <p:cNvSpPr txBox="1">
            <a:spLocks noGrp="1"/>
          </p:cNvSpPr>
          <p:nvPr>
            <p:ph type="subTitle" idx="7"/>
          </p:nvPr>
        </p:nvSpPr>
        <p:spPr>
          <a:xfrm>
            <a:off x="5143013" y="2070581"/>
            <a:ext cx="3495600" cy="260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715" name="Google Shape;1715;p134"/>
          <p:cNvSpPr txBox="1">
            <a:spLocks noGrp="1"/>
          </p:cNvSpPr>
          <p:nvPr>
            <p:ph type="subTitle" idx="8"/>
          </p:nvPr>
        </p:nvSpPr>
        <p:spPr>
          <a:xfrm>
            <a:off x="5143013" y="3513150"/>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716" name="Google Shape;1716;p134"/>
          <p:cNvSpPr txBox="1">
            <a:spLocks noGrp="1"/>
          </p:cNvSpPr>
          <p:nvPr>
            <p:ph type="subTitle" idx="9"/>
          </p:nvPr>
        </p:nvSpPr>
        <p:spPr>
          <a:xfrm>
            <a:off x="5143013" y="3210638"/>
            <a:ext cx="3495600" cy="260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1717"/>
        <p:cNvGrpSpPr/>
        <p:nvPr/>
      </p:nvGrpSpPr>
      <p:grpSpPr>
        <a:xfrm>
          <a:off x="0" y="0"/>
          <a:ext cx="0" cy="0"/>
          <a:chOff x="0" y="0"/>
          <a:chExt cx="0" cy="0"/>
        </a:xfrm>
      </p:grpSpPr>
      <p:sp>
        <p:nvSpPr>
          <p:cNvPr id="1718" name="Google Shape;1718;p13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719" name="Google Shape;1719;p135"/>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720" name="Google Shape;1720;p13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721" name="Google Shape;1721;p135"/>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722" name="Google Shape;1722;p13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723" name="Google Shape;1723;p13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24" name="Google Shape;1724;p135"/>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725" name="Google Shape;1725;p135"/>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726" name="Google Shape;1726;p135"/>
          <p:cNvCxnSpPr/>
          <p:nvPr/>
        </p:nvCxnSpPr>
        <p:spPr>
          <a:xfrm>
            <a:off x="3229613" y="3172294"/>
            <a:ext cx="0" cy="1168200"/>
          </a:xfrm>
          <a:prstGeom prst="straightConnector1">
            <a:avLst/>
          </a:prstGeom>
          <a:noFill/>
          <a:ln w="9525" cap="flat" cmpd="sng">
            <a:solidFill>
              <a:schemeClr val="dk2"/>
            </a:solidFill>
            <a:prstDash val="dot"/>
            <a:round/>
            <a:headEnd type="none" w="med" len="med"/>
            <a:tailEnd type="none" w="med" len="med"/>
          </a:ln>
        </p:spPr>
      </p:cxnSp>
      <p:cxnSp>
        <p:nvCxnSpPr>
          <p:cNvPr id="1727" name="Google Shape;1727;p135"/>
          <p:cNvCxnSpPr/>
          <p:nvPr/>
        </p:nvCxnSpPr>
        <p:spPr>
          <a:xfrm>
            <a:off x="5914388" y="3172294"/>
            <a:ext cx="0" cy="1168200"/>
          </a:xfrm>
          <a:prstGeom prst="straightConnector1">
            <a:avLst/>
          </a:prstGeom>
          <a:noFill/>
          <a:ln w="9525" cap="flat" cmpd="sng">
            <a:solidFill>
              <a:schemeClr val="dk2"/>
            </a:solidFill>
            <a:prstDash val="dot"/>
            <a:round/>
            <a:headEnd type="none" w="med" len="med"/>
            <a:tailEnd type="none" w="med" len="med"/>
          </a:ln>
        </p:spPr>
      </p:cxnSp>
      <p:sp>
        <p:nvSpPr>
          <p:cNvPr id="1728" name="Google Shape;1728;p135"/>
          <p:cNvSpPr txBox="1">
            <a:spLocks noGrp="1"/>
          </p:cNvSpPr>
          <p:nvPr>
            <p:ph type="subTitle" idx="4"/>
          </p:nvPr>
        </p:nvSpPr>
        <p:spPr>
          <a:xfrm>
            <a:off x="3351225"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729" name="Google Shape;1729;p135"/>
          <p:cNvSpPr txBox="1">
            <a:spLocks noGrp="1"/>
          </p:cNvSpPr>
          <p:nvPr>
            <p:ph type="subTitle" idx="5"/>
          </p:nvPr>
        </p:nvSpPr>
        <p:spPr>
          <a:xfrm>
            <a:off x="3351300"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730" name="Google Shape;1730;p135"/>
          <p:cNvSpPr txBox="1">
            <a:spLocks noGrp="1"/>
          </p:cNvSpPr>
          <p:nvPr>
            <p:ph type="subTitle" idx="6"/>
          </p:nvPr>
        </p:nvSpPr>
        <p:spPr>
          <a:xfrm>
            <a:off x="603600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731" name="Google Shape;1731;p135"/>
          <p:cNvSpPr txBox="1">
            <a:spLocks noGrp="1"/>
          </p:cNvSpPr>
          <p:nvPr>
            <p:ph type="subTitle" idx="7"/>
          </p:nvPr>
        </p:nvSpPr>
        <p:spPr>
          <a:xfrm>
            <a:off x="603607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732" name="Google Shape;1732;p135"/>
          <p:cNvSpPr txBox="1">
            <a:spLocks noGrp="1"/>
          </p:cNvSpPr>
          <p:nvPr>
            <p:ph type="subTitle" idx="8"/>
          </p:nvPr>
        </p:nvSpPr>
        <p:spPr>
          <a:xfrm>
            <a:off x="66645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733" name="Google Shape;1733;p135"/>
          <p:cNvSpPr txBox="1">
            <a:spLocks noGrp="1"/>
          </p:cNvSpPr>
          <p:nvPr>
            <p:ph type="subTitle" idx="9"/>
          </p:nvPr>
        </p:nvSpPr>
        <p:spPr>
          <a:xfrm>
            <a:off x="66652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1734"/>
        <p:cNvGrpSpPr/>
        <p:nvPr/>
      </p:nvGrpSpPr>
      <p:grpSpPr>
        <a:xfrm>
          <a:off x="0" y="0"/>
          <a:ext cx="0" cy="0"/>
          <a:chOff x="0" y="0"/>
          <a:chExt cx="0" cy="0"/>
        </a:xfrm>
      </p:grpSpPr>
      <p:sp>
        <p:nvSpPr>
          <p:cNvPr id="1735" name="Google Shape;1735;p13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736" name="Google Shape;1736;p136"/>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737" name="Google Shape;1737;p13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738" name="Google Shape;1738;p136"/>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739" name="Google Shape;1739;p13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740" name="Google Shape;1740;p13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41" name="Google Shape;1741;p136"/>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742" name="Google Shape;1742;p136"/>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743" name="Google Shape;1743;p136"/>
          <p:cNvSpPr txBox="1">
            <a:spLocks noGrp="1"/>
          </p:cNvSpPr>
          <p:nvPr>
            <p:ph type="subTitle" idx="4"/>
          </p:nvPr>
        </p:nvSpPr>
        <p:spPr>
          <a:xfrm>
            <a:off x="4246556" y="1904438"/>
            <a:ext cx="4114800" cy="2376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1744"/>
        <p:cNvGrpSpPr/>
        <p:nvPr/>
      </p:nvGrpSpPr>
      <p:grpSpPr>
        <a:xfrm>
          <a:off x="0" y="0"/>
          <a:ext cx="0" cy="0"/>
          <a:chOff x="0" y="0"/>
          <a:chExt cx="0" cy="0"/>
        </a:xfrm>
      </p:grpSpPr>
      <p:sp>
        <p:nvSpPr>
          <p:cNvPr id="1745" name="Google Shape;1745;p13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746" name="Google Shape;1746;p137"/>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747" name="Google Shape;1747;p13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748" name="Google Shape;1748;p137"/>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749" name="Google Shape;1749;p13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750" name="Google Shape;1750;p13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51" name="Google Shape;1751;p137"/>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752" name="Google Shape;1752;p137"/>
          <p:cNvSpPr txBox="1">
            <a:spLocks noGrp="1"/>
          </p:cNvSpPr>
          <p:nvPr>
            <p:ph type="subTitle" idx="3"/>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753" name="Google Shape;1753;p137"/>
          <p:cNvSpPr txBox="1">
            <a:spLocks noGrp="1"/>
          </p:cNvSpPr>
          <p:nvPr>
            <p:ph type="subTitle" idx="4"/>
          </p:nvPr>
        </p:nvSpPr>
        <p:spPr>
          <a:xfrm>
            <a:off x="1565888" y="1812319"/>
            <a:ext cx="6033600" cy="978000"/>
          </a:xfrm>
          <a:prstGeom prst="rect">
            <a:avLst/>
          </a:prstGeom>
        </p:spPr>
        <p:txBody>
          <a:bodyPr spcFirstLastPara="1" wrap="square" lIns="0" tIns="0" rIns="0" bIns="0" anchor="t" anchorCtr="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1754"/>
        <p:cNvGrpSpPr/>
        <p:nvPr/>
      </p:nvGrpSpPr>
      <p:grpSpPr>
        <a:xfrm>
          <a:off x="0" y="0"/>
          <a:ext cx="0" cy="0"/>
          <a:chOff x="0" y="0"/>
          <a:chExt cx="0" cy="0"/>
        </a:xfrm>
      </p:grpSpPr>
      <p:sp>
        <p:nvSpPr>
          <p:cNvPr id="1755" name="Google Shape;1755;p138"/>
          <p:cNvSpPr txBox="1">
            <a:spLocks noGrp="1"/>
          </p:cNvSpPr>
          <p:nvPr>
            <p:ph type="title"/>
          </p:nvPr>
        </p:nvSpPr>
        <p:spPr>
          <a:xfrm>
            <a:off x="2460281" y="1239806"/>
            <a:ext cx="5573100" cy="29487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a:endParaRPr/>
          </a:p>
        </p:txBody>
      </p:sp>
      <p:sp>
        <p:nvSpPr>
          <p:cNvPr id="1756" name="Google Shape;1756;p13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757" name="Google Shape;1757;p13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758" name="Google Shape;1758;p138"/>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759" name="Google Shape;1759;p13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760" name="Google Shape;1760;p13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61" name="Google Shape;1761;p138"/>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1762"/>
        <p:cNvGrpSpPr/>
        <p:nvPr/>
      </p:nvGrpSpPr>
      <p:grpSpPr>
        <a:xfrm>
          <a:off x="0" y="0"/>
          <a:ext cx="0" cy="0"/>
          <a:chOff x="0" y="0"/>
          <a:chExt cx="0" cy="0"/>
        </a:xfrm>
      </p:grpSpPr>
      <p:sp>
        <p:nvSpPr>
          <p:cNvPr id="1763" name="Google Shape;1763;p139"/>
          <p:cNvSpPr txBox="1">
            <a:spLocks noGrp="1"/>
          </p:cNvSpPr>
          <p:nvPr>
            <p:ph type="title"/>
          </p:nvPr>
        </p:nvSpPr>
        <p:spPr>
          <a:xfrm>
            <a:off x="663788" y="653812"/>
            <a:ext cx="7816500" cy="991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a:endParaRPr/>
          </a:p>
        </p:txBody>
      </p:sp>
      <p:cxnSp>
        <p:nvCxnSpPr>
          <p:cNvPr id="1764" name="Google Shape;1764;p13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65" name="Google Shape;1765;p13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cxnSp>
        <p:nvCxnSpPr>
          <p:cNvPr id="1766" name="Google Shape;1766;p13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pic>
        <p:nvPicPr>
          <p:cNvPr id="1767" name="Google Shape;1767;p139"/>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1768" name="Google Shape;1768;p13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lt1"/>
                </a:solidFill>
                <a:latin typeface="Red Hat Text Medium"/>
                <a:ea typeface="Red Hat Text Medium"/>
                <a:cs typeface="Red Hat Text Medium"/>
                <a:sym typeface="Red Hat Text Medium"/>
              </a:defRPr>
            </a:lvl1pPr>
            <a:lvl2pPr lvl="1" algn="ctr" rtl="0">
              <a:buNone/>
              <a:defRPr sz="600">
                <a:solidFill>
                  <a:schemeClr val="lt1"/>
                </a:solidFill>
                <a:latin typeface="Red Hat Text Medium"/>
                <a:ea typeface="Red Hat Text Medium"/>
                <a:cs typeface="Red Hat Text Medium"/>
                <a:sym typeface="Red Hat Text Medium"/>
              </a:defRPr>
            </a:lvl2pPr>
            <a:lvl3pPr lvl="2" algn="ctr" rtl="0">
              <a:buNone/>
              <a:defRPr sz="600">
                <a:solidFill>
                  <a:schemeClr val="lt1"/>
                </a:solidFill>
                <a:latin typeface="Red Hat Text Medium"/>
                <a:ea typeface="Red Hat Text Medium"/>
                <a:cs typeface="Red Hat Text Medium"/>
                <a:sym typeface="Red Hat Text Medium"/>
              </a:defRPr>
            </a:lvl3pPr>
            <a:lvl4pPr lvl="3" algn="ctr" rtl="0">
              <a:buNone/>
              <a:defRPr sz="600">
                <a:solidFill>
                  <a:schemeClr val="lt1"/>
                </a:solidFill>
                <a:latin typeface="Red Hat Text Medium"/>
                <a:ea typeface="Red Hat Text Medium"/>
                <a:cs typeface="Red Hat Text Medium"/>
                <a:sym typeface="Red Hat Text Medium"/>
              </a:defRPr>
            </a:lvl4pPr>
            <a:lvl5pPr lvl="4" algn="ctr" rtl="0">
              <a:buNone/>
              <a:defRPr sz="600">
                <a:solidFill>
                  <a:schemeClr val="lt1"/>
                </a:solidFill>
                <a:latin typeface="Red Hat Text Medium"/>
                <a:ea typeface="Red Hat Text Medium"/>
                <a:cs typeface="Red Hat Text Medium"/>
                <a:sym typeface="Red Hat Text Medium"/>
              </a:defRPr>
            </a:lvl5pPr>
            <a:lvl6pPr lvl="5" algn="ctr" rtl="0">
              <a:buNone/>
              <a:defRPr sz="600">
                <a:solidFill>
                  <a:schemeClr val="lt1"/>
                </a:solidFill>
                <a:latin typeface="Red Hat Text Medium"/>
                <a:ea typeface="Red Hat Text Medium"/>
                <a:cs typeface="Red Hat Text Medium"/>
                <a:sym typeface="Red Hat Text Medium"/>
              </a:defRPr>
            </a:lvl6pPr>
            <a:lvl7pPr lvl="6" algn="ctr" rtl="0">
              <a:buNone/>
              <a:defRPr sz="600">
                <a:solidFill>
                  <a:schemeClr val="lt1"/>
                </a:solidFill>
                <a:latin typeface="Red Hat Text Medium"/>
                <a:ea typeface="Red Hat Text Medium"/>
                <a:cs typeface="Red Hat Text Medium"/>
                <a:sym typeface="Red Hat Text Medium"/>
              </a:defRPr>
            </a:lvl7pPr>
            <a:lvl8pPr lvl="7" algn="ctr" rtl="0">
              <a:buNone/>
              <a:defRPr sz="600">
                <a:solidFill>
                  <a:schemeClr val="lt1"/>
                </a:solidFill>
                <a:latin typeface="Red Hat Text Medium"/>
                <a:ea typeface="Red Hat Text Medium"/>
                <a:cs typeface="Red Hat Text Medium"/>
                <a:sym typeface="Red Hat Text Medium"/>
              </a:defRPr>
            </a:lvl8pPr>
            <a:lvl9pPr lvl="8" algn="ctr" rtl="0">
              <a:buNone/>
              <a:defRPr sz="6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139"/>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a:endParaRPr/>
          </a:p>
        </p:txBody>
      </p:sp>
      <p:sp>
        <p:nvSpPr>
          <p:cNvPr id="1770" name="Google Shape;1770;p139"/>
          <p:cNvSpPr txBox="1">
            <a:spLocks noGrp="1"/>
          </p:cNvSpPr>
          <p:nvPr>
            <p:ph type="subTitle" idx="3"/>
          </p:nvPr>
        </p:nvSpPr>
        <p:spPr>
          <a:xfrm>
            <a:off x="2459625"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a:endParaRPr/>
          </a:p>
        </p:txBody>
      </p:sp>
      <p:sp>
        <p:nvSpPr>
          <p:cNvPr id="1771" name="Google Shape;1771;p139"/>
          <p:cNvSpPr txBox="1">
            <a:spLocks noGrp="1"/>
          </p:cNvSpPr>
          <p:nvPr>
            <p:ph type="subTitle" idx="4"/>
          </p:nvPr>
        </p:nvSpPr>
        <p:spPr>
          <a:xfrm>
            <a:off x="4245488"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a:endParaRPr/>
          </a:p>
        </p:txBody>
      </p:sp>
      <p:sp>
        <p:nvSpPr>
          <p:cNvPr id="1772" name="Google Shape;1772;p139"/>
          <p:cNvSpPr txBox="1">
            <a:spLocks noGrp="1"/>
          </p:cNvSpPr>
          <p:nvPr>
            <p:ph type="subTitle" idx="5"/>
          </p:nvPr>
        </p:nvSpPr>
        <p:spPr>
          <a:xfrm>
            <a:off x="6031350"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1773"/>
        <p:cNvGrpSpPr/>
        <p:nvPr/>
      </p:nvGrpSpPr>
      <p:grpSpPr>
        <a:xfrm>
          <a:off x="0" y="0"/>
          <a:ext cx="0" cy="0"/>
          <a:chOff x="0" y="0"/>
          <a:chExt cx="0" cy="0"/>
        </a:xfrm>
      </p:grpSpPr>
      <p:sp>
        <p:nvSpPr>
          <p:cNvPr id="1774" name="Google Shape;1774;p140"/>
          <p:cNvSpPr txBox="1">
            <a:spLocks noGrp="1"/>
          </p:cNvSpPr>
          <p:nvPr>
            <p:ph type="title"/>
          </p:nvPr>
        </p:nvSpPr>
        <p:spPr>
          <a:xfrm>
            <a:off x="663788" y="653812"/>
            <a:ext cx="7816500" cy="991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a:endParaRPr/>
          </a:p>
        </p:txBody>
      </p:sp>
      <p:cxnSp>
        <p:nvCxnSpPr>
          <p:cNvPr id="1775" name="Google Shape;1775;p14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76" name="Google Shape;1776;p14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a:endParaRPr/>
          </a:p>
        </p:txBody>
      </p:sp>
      <p:cxnSp>
        <p:nvCxnSpPr>
          <p:cNvPr id="1777" name="Google Shape;1777;p14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78" name="Google Shape;1778;p14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dk1"/>
                </a:solidFill>
                <a:latin typeface="Red Hat Text Medium"/>
                <a:ea typeface="Red Hat Text Medium"/>
                <a:cs typeface="Red Hat Text Medium"/>
                <a:sym typeface="Red Hat Text Medium"/>
              </a:defRPr>
            </a:lvl1pPr>
            <a:lvl2pPr lvl="1" algn="ctr" rtl="0">
              <a:buNone/>
              <a:defRPr sz="600">
                <a:solidFill>
                  <a:schemeClr val="dk1"/>
                </a:solidFill>
                <a:latin typeface="Red Hat Text Medium"/>
                <a:ea typeface="Red Hat Text Medium"/>
                <a:cs typeface="Red Hat Text Medium"/>
                <a:sym typeface="Red Hat Text Medium"/>
              </a:defRPr>
            </a:lvl2pPr>
            <a:lvl3pPr lvl="2" algn="ctr" rtl="0">
              <a:buNone/>
              <a:defRPr sz="600">
                <a:solidFill>
                  <a:schemeClr val="dk1"/>
                </a:solidFill>
                <a:latin typeface="Red Hat Text Medium"/>
                <a:ea typeface="Red Hat Text Medium"/>
                <a:cs typeface="Red Hat Text Medium"/>
                <a:sym typeface="Red Hat Text Medium"/>
              </a:defRPr>
            </a:lvl3pPr>
            <a:lvl4pPr lvl="3" algn="ctr" rtl="0">
              <a:buNone/>
              <a:defRPr sz="600">
                <a:solidFill>
                  <a:schemeClr val="dk1"/>
                </a:solidFill>
                <a:latin typeface="Red Hat Text Medium"/>
                <a:ea typeface="Red Hat Text Medium"/>
                <a:cs typeface="Red Hat Text Medium"/>
                <a:sym typeface="Red Hat Text Medium"/>
              </a:defRPr>
            </a:lvl4pPr>
            <a:lvl5pPr lvl="4" algn="ctr" rtl="0">
              <a:buNone/>
              <a:defRPr sz="600">
                <a:solidFill>
                  <a:schemeClr val="dk1"/>
                </a:solidFill>
                <a:latin typeface="Red Hat Text Medium"/>
                <a:ea typeface="Red Hat Text Medium"/>
                <a:cs typeface="Red Hat Text Medium"/>
                <a:sym typeface="Red Hat Text Medium"/>
              </a:defRPr>
            </a:lvl5pPr>
            <a:lvl6pPr lvl="5" algn="ctr" rtl="0">
              <a:buNone/>
              <a:defRPr sz="600">
                <a:solidFill>
                  <a:schemeClr val="dk1"/>
                </a:solidFill>
                <a:latin typeface="Red Hat Text Medium"/>
                <a:ea typeface="Red Hat Text Medium"/>
                <a:cs typeface="Red Hat Text Medium"/>
                <a:sym typeface="Red Hat Text Medium"/>
              </a:defRPr>
            </a:lvl6pPr>
            <a:lvl7pPr lvl="6" algn="ctr" rtl="0">
              <a:buNone/>
              <a:defRPr sz="600">
                <a:solidFill>
                  <a:schemeClr val="dk1"/>
                </a:solidFill>
                <a:latin typeface="Red Hat Text Medium"/>
                <a:ea typeface="Red Hat Text Medium"/>
                <a:cs typeface="Red Hat Text Medium"/>
                <a:sym typeface="Red Hat Text Medium"/>
              </a:defRPr>
            </a:lvl7pPr>
            <a:lvl8pPr lvl="7" algn="ctr" rtl="0">
              <a:buNone/>
              <a:defRPr sz="600">
                <a:solidFill>
                  <a:schemeClr val="dk1"/>
                </a:solidFill>
                <a:latin typeface="Red Hat Text Medium"/>
                <a:ea typeface="Red Hat Text Medium"/>
                <a:cs typeface="Red Hat Text Medium"/>
                <a:sym typeface="Red Hat Text Medium"/>
              </a:defRPr>
            </a:lvl8pPr>
            <a:lvl9pPr lvl="8" algn="ctr" rtl="0">
              <a:buNone/>
              <a:defRPr sz="6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779" name="Google Shape;1779;p14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80" name="Google Shape;1780;p140"/>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781" name="Google Shape;1781;p140"/>
          <p:cNvSpPr txBox="1">
            <a:spLocks noGrp="1"/>
          </p:cNvSpPr>
          <p:nvPr>
            <p:ph type="subTitle" idx="3"/>
          </p:nvPr>
        </p:nvSpPr>
        <p:spPr>
          <a:xfrm>
            <a:off x="2459625"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a:endParaRPr/>
          </a:p>
        </p:txBody>
      </p:sp>
      <p:sp>
        <p:nvSpPr>
          <p:cNvPr id="1782" name="Google Shape;1782;p140"/>
          <p:cNvSpPr txBox="1">
            <a:spLocks noGrp="1"/>
          </p:cNvSpPr>
          <p:nvPr>
            <p:ph type="subTitle" idx="4"/>
          </p:nvPr>
        </p:nvSpPr>
        <p:spPr>
          <a:xfrm>
            <a:off x="4245488"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a:endParaRPr/>
          </a:p>
        </p:txBody>
      </p:sp>
      <p:sp>
        <p:nvSpPr>
          <p:cNvPr id="1783" name="Google Shape;1783;p140"/>
          <p:cNvSpPr txBox="1">
            <a:spLocks noGrp="1"/>
          </p:cNvSpPr>
          <p:nvPr>
            <p:ph type="subTitle" idx="5"/>
          </p:nvPr>
        </p:nvSpPr>
        <p:spPr>
          <a:xfrm>
            <a:off x="6031350"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4">
  <p:cSld name="4">
    <p:bg>
      <p:bgPr>
        <a:blipFill>
          <a:blip r:embed="rId2">
            <a:alphaModFix/>
          </a:blip>
          <a:stretch>
            <a:fillRect/>
          </a:stretch>
        </a:blipFill>
        <a:effectLst/>
      </p:bgPr>
    </p:bg>
    <p:spTree>
      <p:nvGrpSpPr>
        <p:cNvPr id="1" name="Shape 1784"/>
        <p:cNvGrpSpPr/>
        <p:nvPr/>
      </p:nvGrpSpPr>
      <p:grpSpPr>
        <a:xfrm>
          <a:off x="0" y="0"/>
          <a:ext cx="0" cy="0"/>
          <a:chOff x="0" y="0"/>
          <a:chExt cx="0" cy="0"/>
        </a:xfrm>
      </p:grpSpPr>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Interior agenda dark">
  <p:cSld name="Interior agenda dark">
    <p:bg>
      <p:bgPr>
        <a:solidFill>
          <a:srgbClr val="353535"/>
        </a:solidFill>
        <a:effectLst/>
      </p:bgPr>
    </p:bg>
    <p:spTree>
      <p:nvGrpSpPr>
        <p:cNvPr id="1" name="Shape 90"/>
        <p:cNvGrpSpPr/>
        <p:nvPr/>
      </p:nvGrpSpPr>
      <p:grpSpPr>
        <a:xfrm>
          <a:off x="0" y="0"/>
          <a:ext cx="0" cy="0"/>
          <a:chOff x="0" y="0"/>
          <a:chExt cx="0" cy="0"/>
        </a:xfrm>
      </p:grpSpPr>
      <p:sp>
        <p:nvSpPr>
          <p:cNvPr id="91" name="Google Shape;91;p38"/>
          <p:cNvSpPr txBox="1">
            <a:spLocks noGrp="1"/>
          </p:cNvSpPr>
          <p:nvPr>
            <p:ph type="title"/>
          </p:nvPr>
        </p:nvSpPr>
        <p:spPr>
          <a:xfrm>
            <a:off x="663788" y="653812"/>
            <a:ext cx="7816500" cy="9915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2600"/>
              <a:buNone/>
              <a:defRPr sz="2300">
                <a:solidFill>
                  <a:schemeClr val="lt1"/>
                </a:solidFill>
              </a:defRPr>
            </a:lvl1pPr>
            <a:lvl2pPr lvl="1" algn="l">
              <a:lnSpc>
                <a:spcPct val="115000"/>
              </a:lnSpc>
              <a:spcBef>
                <a:spcPts val="0"/>
              </a:spcBef>
              <a:spcAft>
                <a:spcPts val="0"/>
              </a:spcAft>
              <a:buSzPts val="2600"/>
              <a:buNone/>
              <a:defRPr sz="2000">
                <a:solidFill>
                  <a:schemeClr val="lt1"/>
                </a:solidFill>
              </a:defRPr>
            </a:lvl2pPr>
            <a:lvl3pPr lvl="2" algn="l">
              <a:lnSpc>
                <a:spcPct val="115000"/>
              </a:lnSpc>
              <a:spcBef>
                <a:spcPts val="0"/>
              </a:spcBef>
              <a:spcAft>
                <a:spcPts val="0"/>
              </a:spcAft>
              <a:buSzPts val="2600"/>
              <a:buNone/>
              <a:defRPr sz="2000">
                <a:solidFill>
                  <a:schemeClr val="lt1"/>
                </a:solidFill>
              </a:defRPr>
            </a:lvl3pPr>
            <a:lvl4pPr lvl="3" algn="l">
              <a:lnSpc>
                <a:spcPct val="115000"/>
              </a:lnSpc>
              <a:spcBef>
                <a:spcPts val="0"/>
              </a:spcBef>
              <a:spcAft>
                <a:spcPts val="0"/>
              </a:spcAft>
              <a:buSzPts val="2600"/>
              <a:buNone/>
              <a:defRPr sz="2000">
                <a:solidFill>
                  <a:schemeClr val="lt1"/>
                </a:solidFill>
              </a:defRPr>
            </a:lvl4pPr>
            <a:lvl5pPr lvl="4" algn="l">
              <a:lnSpc>
                <a:spcPct val="115000"/>
              </a:lnSpc>
              <a:spcBef>
                <a:spcPts val="0"/>
              </a:spcBef>
              <a:spcAft>
                <a:spcPts val="0"/>
              </a:spcAft>
              <a:buSzPts val="2600"/>
              <a:buNone/>
              <a:defRPr sz="2000">
                <a:solidFill>
                  <a:schemeClr val="lt1"/>
                </a:solidFill>
              </a:defRPr>
            </a:lvl5pPr>
            <a:lvl6pPr lvl="5" algn="l">
              <a:lnSpc>
                <a:spcPct val="115000"/>
              </a:lnSpc>
              <a:spcBef>
                <a:spcPts val="0"/>
              </a:spcBef>
              <a:spcAft>
                <a:spcPts val="0"/>
              </a:spcAft>
              <a:buSzPts val="2600"/>
              <a:buNone/>
              <a:defRPr sz="2000">
                <a:solidFill>
                  <a:schemeClr val="lt1"/>
                </a:solidFill>
              </a:defRPr>
            </a:lvl6pPr>
            <a:lvl7pPr lvl="6" algn="l">
              <a:lnSpc>
                <a:spcPct val="115000"/>
              </a:lnSpc>
              <a:spcBef>
                <a:spcPts val="0"/>
              </a:spcBef>
              <a:spcAft>
                <a:spcPts val="0"/>
              </a:spcAft>
              <a:buSzPts val="2600"/>
              <a:buNone/>
              <a:defRPr sz="2000">
                <a:solidFill>
                  <a:schemeClr val="lt1"/>
                </a:solidFill>
              </a:defRPr>
            </a:lvl7pPr>
            <a:lvl8pPr lvl="7" algn="l">
              <a:lnSpc>
                <a:spcPct val="115000"/>
              </a:lnSpc>
              <a:spcBef>
                <a:spcPts val="0"/>
              </a:spcBef>
              <a:spcAft>
                <a:spcPts val="0"/>
              </a:spcAft>
              <a:buSzPts val="2600"/>
              <a:buNone/>
              <a:defRPr sz="2000">
                <a:solidFill>
                  <a:schemeClr val="lt1"/>
                </a:solidFill>
              </a:defRPr>
            </a:lvl8pPr>
            <a:lvl9pPr lvl="8" algn="l">
              <a:lnSpc>
                <a:spcPct val="115000"/>
              </a:lnSpc>
              <a:spcBef>
                <a:spcPts val="0"/>
              </a:spcBef>
              <a:spcAft>
                <a:spcPts val="0"/>
              </a:spcAft>
              <a:buSzPts val="2600"/>
              <a:buNone/>
              <a:defRPr sz="2000">
                <a:solidFill>
                  <a:schemeClr val="lt1"/>
                </a:solidFill>
              </a:defRPr>
            </a:lvl9pPr>
          </a:lstStyle>
          <a:p>
            <a:endParaRPr/>
          </a:p>
        </p:txBody>
      </p:sp>
      <p:cxnSp>
        <p:nvCxnSpPr>
          <p:cNvPr id="92" name="Google Shape;92;p38"/>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93" name="Google Shape;93;p38"/>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cxnSp>
        <p:nvCxnSpPr>
          <p:cNvPr id="94" name="Google Shape;94;p38"/>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pic>
        <p:nvPicPr>
          <p:cNvPr id="95" name="Google Shape;95;p38"/>
          <p:cNvPicPr preferRelativeResize="0"/>
          <p:nvPr/>
        </p:nvPicPr>
        <p:blipFill rotWithShape="1">
          <a:blip r:embed="rId2">
            <a:alphaModFix/>
          </a:blip>
          <a:srcRect/>
          <a:stretch/>
        </p:blipFill>
        <p:spPr>
          <a:xfrm>
            <a:off x="8033460" y="4734378"/>
            <a:ext cx="731888" cy="172209"/>
          </a:xfrm>
          <a:prstGeom prst="rect">
            <a:avLst/>
          </a:prstGeom>
          <a:noFill/>
          <a:ln>
            <a:noFill/>
          </a:ln>
        </p:spPr>
      </p:pic>
      <p:sp>
        <p:nvSpPr>
          <p:cNvPr id="96" name="Google Shape;96;p3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97" name="Google Shape;97;p38"/>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lt1"/>
                </a:solidFill>
              </a:defRPr>
            </a:lvl1pPr>
            <a:lvl2pPr lvl="1" algn="l">
              <a:lnSpc>
                <a:spcPct val="115000"/>
              </a:lnSpc>
              <a:spcBef>
                <a:spcPts val="0"/>
              </a:spcBef>
              <a:spcAft>
                <a:spcPts val="0"/>
              </a:spcAft>
              <a:buSzPts val="1100"/>
              <a:buNone/>
              <a:defRPr sz="600">
                <a:solidFill>
                  <a:schemeClr val="lt1"/>
                </a:solidFill>
              </a:defRPr>
            </a:lvl2pPr>
            <a:lvl3pPr lvl="2" algn="l">
              <a:lnSpc>
                <a:spcPct val="115000"/>
              </a:lnSpc>
              <a:spcBef>
                <a:spcPts val="0"/>
              </a:spcBef>
              <a:spcAft>
                <a:spcPts val="0"/>
              </a:spcAft>
              <a:buSzPts val="1100"/>
              <a:buNone/>
              <a:defRPr sz="600">
                <a:solidFill>
                  <a:schemeClr val="lt1"/>
                </a:solidFill>
              </a:defRPr>
            </a:lvl3pPr>
            <a:lvl4pPr lvl="3" algn="l">
              <a:lnSpc>
                <a:spcPct val="115000"/>
              </a:lnSpc>
              <a:spcBef>
                <a:spcPts val="0"/>
              </a:spcBef>
              <a:spcAft>
                <a:spcPts val="0"/>
              </a:spcAft>
              <a:buSzPts val="1100"/>
              <a:buNone/>
              <a:defRPr sz="600">
                <a:solidFill>
                  <a:schemeClr val="lt1"/>
                </a:solidFill>
              </a:defRPr>
            </a:lvl4pPr>
            <a:lvl5pPr lvl="4" algn="l">
              <a:lnSpc>
                <a:spcPct val="115000"/>
              </a:lnSpc>
              <a:spcBef>
                <a:spcPts val="0"/>
              </a:spcBef>
              <a:spcAft>
                <a:spcPts val="0"/>
              </a:spcAft>
              <a:buSzPts val="1100"/>
              <a:buNone/>
              <a:defRPr sz="600">
                <a:solidFill>
                  <a:schemeClr val="lt1"/>
                </a:solidFill>
              </a:defRPr>
            </a:lvl5pPr>
            <a:lvl6pPr lvl="5" algn="l">
              <a:lnSpc>
                <a:spcPct val="115000"/>
              </a:lnSpc>
              <a:spcBef>
                <a:spcPts val="0"/>
              </a:spcBef>
              <a:spcAft>
                <a:spcPts val="0"/>
              </a:spcAft>
              <a:buSzPts val="1100"/>
              <a:buNone/>
              <a:defRPr sz="600">
                <a:solidFill>
                  <a:schemeClr val="lt1"/>
                </a:solidFill>
              </a:defRPr>
            </a:lvl6pPr>
            <a:lvl7pPr lvl="6" algn="l">
              <a:lnSpc>
                <a:spcPct val="115000"/>
              </a:lnSpc>
              <a:spcBef>
                <a:spcPts val="0"/>
              </a:spcBef>
              <a:spcAft>
                <a:spcPts val="0"/>
              </a:spcAft>
              <a:buSzPts val="1100"/>
              <a:buNone/>
              <a:defRPr sz="600">
                <a:solidFill>
                  <a:schemeClr val="lt1"/>
                </a:solidFill>
              </a:defRPr>
            </a:lvl7pPr>
            <a:lvl8pPr lvl="7" algn="l">
              <a:lnSpc>
                <a:spcPct val="115000"/>
              </a:lnSpc>
              <a:spcBef>
                <a:spcPts val="0"/>
              </a:spcBef>
              <a:spcAft>
                <a:spcPts val="0"/>
              </a:spcAft>
              <a:buSzPts val="1100"/>
              <a:buNone/>
              <a:defRPr sz="600">
                <a:solidFill>
                  <a:schemeClr val="lt1"/>
                </a:solidFill>
              </a:defRPr>
            </a:lvl8pPr>
            <a:lvl9pPr lvl="8" algn="l">
              <a:lnSpc>
                <a:spcPct val="115000"/>
              </a:lnSpc>
              <a:spcBef>
                <a:spcPts val="0"/>
              </a:spcBef>
              <a:spcAft>
                <a:spcPts val="0"/>
              </a:spcAft>
              <a:buSzPts val="1100"/>
              <a:buNone/>
              <a:defRPr sz="600">
                <a:solidFill>
                  <a:schemeClr val="lt1"/>
                </a:solidFill>
              </a:defRPr>
            </a:lvl9pPr>
          </a:lstStyle>
          <a:p>
            <a:endParaRPr/>
          </a:p>
        </p:txBody>
      </p:sp>
      <p:sp>
        <p:nvSpPr>
          <p:cNvPr id="98" name="Google Shape;98;p38"/>
          <p:cNvSpPr txBox="1">
            <a:spLocks noGrp="1"/>
          </p:cNvSpPr>
          <p:nvPr>
            <p:ph type="subTitle" idx="3"/>
          </p:nvPr>
        </p:nvSpPr>
        <p:spPr>
          <a:xfrm>
            <a:off x="2459625"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lt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lt1"/>
                </a:solidFill>
                <a:latin typeface="Red Hat Display"/>
                <a:ea typeface="Red Hat Display"/>
                <a:cs typeface="Red Hat Display"/>
                <a:sym typeface="Red Hat Display"/>
              </a:defRPr>
            </a:lvl9pPr>
          </a:lstStyle>
          <a:p>
            <a:endParaRPr/>
          </a:p>
        </p:txBody>
      </p:sp>
      <p:sp>
        <p:nvSpPr>
          <p:cNvPr id="99" name="Google Shape;99;p38"/>
          <p:cNvSpPr txBox="1">
            <a:spLocks noGrp="1"/>
          </p:cNvSpPr>
          <p:nvPr>
            <p:ph type="subTitle" idx="4"/>
          </p:nvPr>
        </p:nvSpPr>
        <p:spPr>
          <a:xfrm>
            <a:off x="4245488"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lt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lt1"/>
                </a:solidFill>
                <a:latin typeface="Red Hat Display"/>
                <a:ea typeface="Red Hat Display"/>
                <a:cs typeface="Red Hat Display"/>
                <a:sym typeface="Red Hat Display"/>
              </a:defRPr>
            </a:lvl9pPr>
          </a:lstStyle>
          <a:p>
            <a:endParaRPr/>
          </a:p>
        </p:txBody>
      </p:sp>
      <p:sp>
        <p:nvSpPr>
          <p:cNvPr id="100" name="Google Shape;100;p38"/>
          <p:cNvSpPr txBox="1">
            <a:spLocks noGrp="1"/>
          </p:cNvSpPr>
          <p:nvPr>
            <p:ph type="subTitle" idx="5"/>
          </p:nvPr>
        </p:nvSpPr>
        <p:spPr>
          <a:xfrm>
            <a:off x="6031350"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lt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lt1"/>
                </a:solidFill>
                <a:latin typeface="Red Hat Display"/>
                <a:ea typeface="Red Hat Display"/>
                <a:cs typeface="Red Hat Display"/>
                <a:sym typeface="Red Hat Display"/>
              </a:defRPr>
            </a:lvl9pPr>
          </a:lstStyle>
          <a:p>
            <a:endParaRPr/>
          </a:p>
        </p:txBody>
      </p:sp>
    </p:spTree>
    <p:extLst>
      <p:ext uri="{BB962C8B-B14F-4D97-AF65-F5344CB8AC3E}">
        <p14:creationId xmlns:p14="http://schemas.microsoft.com/office/powerpoint/2010/main" val="5514198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Interior title, subhead, and body">
  <p:cSld name="Interior title, subhead, and body">
    <p:spTree>
      <p:nvGrpSpPr>
        <p:cNvPr id="1" name="Shape 101"/>
        <p:cNvGrpSpPr/>
        <p:nvPr/>
      </p:nvGrpSpPr>
      <p:grpSpPr>
        <a:xfrm>
          <a:off x="0" y="0"/>
          <a:ext cx="0" cy="0"/>
          <a:chOff x="0" y="0"/>
          <a:chExt cx="0" cy="0"/>
        </a:xfrm>
      </p:grpSpPr>
      <p:sp>
        <p:nvSpPr>
          <p:cNvPr id="102" name="Google Shape;102;p39"/>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03" name="Google Shape;103;p39"/>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104" name="Google Shape;104;p39"/>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105" name="Google Shape;105;p39"/>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106" name="Google Shape;106;p3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7" name="Google Shape;107;p39"/>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108" name="Google Shape;108;p39"/>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109" name="Google Shape;109;p39"/>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110" name="Google Shape;110;p39"/>
          <p:cNvSpPr txBox="1">
            <a:spLocks noGrp="1"/>
          </p:cNvSpPr>
          <p:nvPr>
            <p:ph type="body" idx="4"/>
          </p:nvPr>
        </p:nvSpPr>
        <p:spPr>
          <a:xfrm>
            <a:off x="1828800" y="1714500"/>
            <a:ext cx="5486400" cy="27432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extLst>
      <p:ext uri="{BB962C8B-B14F-4D97-AF65-F5344CB8AC3E}">
        <p14:creationId xmlns:p14="http://schemas.microsoft.com/office/powerpoint/2010/main" val="40540724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heme 2 divider D">
  <p:cSld name="Theme 2 divider D">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40"/>
          <p:cNvSpPr txBox="1">
            <a:spLocks noGrp="1"/>
          </p:cNvSpPr>
          <p:nvPr>
            <p:ph type="title"/>
          </p:nvPr>
        </p:nvSpPr>
        <p:spPr>
          <a:xfrm>
            <a:off x="1557019" y="1412438"/>
            <a:ext cx="5994000" cy="2303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4100">
                <a:solidFill>
                  <a:schemeClr val="accent1"/>
                </a:solidFill>
              </a:defRPr>
            </a:lvl1pPr>
            <a:lvl2pPr lvl="1" algn="l">
              <a:lnSpc>
                <a:spcPct val="100000"/>
              </a:lnSpc>
              <a:spcBef>
                <a:spcPts val="0"/>
              </a:spcBef>
              <a:spcAft>
                <a:spcPts val="0"/>
              </a:spcAft>
              <a:buSzPts val="2600"/>
              <a:buNone/>
              <a:defRPr sz="4100">
                <a:solidFill>
                  <a:schemeClr val="accent1"/>
                </a:solidFill>
              </a:defRPr>
            </a:lvl2pPr>
            <a:lvl3pPr lvl="2" algn="l">
              <a:lnSpc>
                <a:spcPct val="100000"/>
              </a:lnSpc>
              <a:spcBef>
                <a:spcPts val="0"/>
              </a:spcBef>
              <a:spcAft>
                <a:spcPts val="0"/>
              </a:spcAft>
              <a:buSzPts val="2600"/>
              <a:buNone/>
              <a:defRPr sz="4100">
                <a:solidFill>
                  <a:schemeClr val="accent1"/>
                </a:solidFill>
              </a:defRPr>
            </a:lvl3pPr>
            <a:lvl4pPr lvl="3" algn="l">
              <a:lnSpc>
                <a:spcPct val="100000"/>
              </a:lnSpc>
              <a:spcBef>
                <a:spcPts val="0"/>
              </a:spcBef>
              <a:spcAft>
                <a:spcPts val="0"/>
              </a:spcAft>
              <a:buSzPts val="2600"/>
              <a:buNone/>
              <a:defRPr sz="4100">
                <a:solidFill>
                  <a:schemeClr val="accent1"/>
                </a:solidFill>
              </a:defRPr>
            </a:lvl4pPr>
            <a:lvl5pPr lvl="4" algn="l">
              <a:lnSpc>
                <a:spcPct val="100000"/>
              </a:lnSpc>
              <a:spcBef>
                <a:spcPts val="0"/>
              </a:spcBef>
              <a:spcAft>
                <a:spcPts val="0"/>
              </a:spcAft>
              <a:buSzPts val="2600"/>
              <a:buNone/>
              <a:defRPr sz="4100">
                <a:solidFill>
                  <a:schemeClr val="accent1"/>
                </a:solidFill>
              </a:defRPr>
            </a:lvl5pPr>
            <a:lvl6pPr lvl="5" algn="l">
              <a:lnSpc>
                <a:spcPct val="100000"/>
              </a:lnSpc>
              <a:spcBef>
                <a:spcPts val="0"/>
              </a:spcBef>
              <a:spcAft>
                <a:spcPts val="0"/>
              </a:spcAft>
              <a:buSzPts val="2600"/>
              <a:buNone/>
              <a:defRPr sz="4100">
                <a:solidFill>
                  <a:schemeClr val="accent1"/>
                </a:solidFill>
              </a:defRPr>
            </a:lvl6pPr>
            <a:lvl7pPr lvl="6" algn="l">
              <a:lnSpc>
                <a:spcPct val="100000"/>
              </a:lnSpc>
              <a:spcBef>
                <a:spcPts val="0"/>
              </a:spcBef>
              <a:spcAft>
                <a:spcPts val="0"/>
              </a:spcAft>
              <a:buSzPts val="2600"/>
              <a:buNone/>
              <a:defRPr sz="4100">
                <a:solidFill>
                  <a:schemeClr val="accent1"/>
                </a:solidFill>
              </a:defRPr>
            </a:lvl7pPr>
            <a:lvl8pPr lvl="7" algn="l">
              <a:lnSpc>
                <a:spcPct val="100000"/>
              </a:lnSpc>
              <a:spcBef>
                <a:spcPts val="0"/>
              </a:spcBef>
              <a:spcAft>
                <a:spcPts val="0"/>
              </a:spcAft>
              <a:buSzPts val="2600"/>
              <a:buNone/>
              <a:defRPr sz="4100">
                <a:solidFill>
                  <a:schemeClr val="accent1"/>
                </a:solidFill>
              </a:defRPr>
            </a:lvl8pPr>
            <a:lvl9pPr lvl="8" algn="l">
              <a:lnSpc>
                <a:spcPct val="100000"/>
              </a:lnSpc>
              <a:spcBef>
                <a:spcPts val="0"/>
              </a:spcBef>
              <a:spcAft>
                <a:spcPts val="0"/>
              </a:spcAft>
              <a:buSzPts val="2600"/>
              <a:buNone/>
              <a:defRPr sz="4100">
                <a:solidFill>
                  <a:schemeClr val="accent1"/>
                </a:solidFill>
              </a:defRPr>
            </a:lvl9pPr>
          </a:lstStyle>
          <a:p>
            <a:endParaRPr/>
          </a:p>
        </p:txBody>
      </p:sp>
      <p:cxnSp>
        <p:nvCxnSpPr>
          <p:cNvPr id="113" name="Google Shape;113;p40"/>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114" name="Google Shape;114;p40"/>
          <p:cNvSpPr txBox="1">
            <a:spLocks noGrp="1"/>
          </p:cNvSpPr>
          <p:nvPr>
            <p:ph type="subTitle" idx="1"/>
          </p:nvPr>
        </p:nvSpPr>
        <p:spPr>
          <a:xfrm rot="5400000">
            <a:off x="-1603762" y="1603800"/>
            <a:ext cx="3861600" cy="654000"/>
          </a:xfrm>
          <a:prstGeom prst="rect">
            <a:avLst/>
          </a:prstGeom>
          <a:noFill/>
          <a:ln>
            <a:noFill/>
          </a:ln>
        </p:spPr>
        <p:txBody>
          <a:bodyPr spcFirstLastPara="1" wrap="square" lIns="377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115" name="Google Shape;115;p40"/>
          <p:cNvPicPr preferRelativeResize="0"/>
          <p:nvPr/>
        </p:nvPicPr>
        <p:blipFill rotWithShape="1">
          <a:blip r:embed="rId3">
            <a:alphaModFix/>
          </a:blip>
          <a:srcRect t="326" b="316"/>
          <a:stretch/>
        </p:blipFill>
        <p:spPr>
          <a:xfrm>
            <a:off x="8033460" y="4734938"/>
            <a:ext cx="731888" cy="171091"/>
          </a:xfrm>
          <a:prstGeom prst="rect">
            <a:avLst/>
          </a:prstGeom>
          <a:noFill/>
          <a:ln>
            <a:noFill/>
          </a:ln>
        </p:spPr>
      </p:pic>
      <p:cxnSp>
        <p:nvCxnSpPr>
          <p:cNvPr id="116" name="Google Shape;116;p40"/>
          <p:cNvCxnSpPr/>
          <p:nvPr/>
        </p:nvCxnSpPr>
        <p:spPr>
          <a:xfrm>
            <a:off x="1557019" y="1240275"/>
            <a:ext cx="1043100" cy="0"/>
          </a:xfrm>
          <a:prstGeom prst="straightConnector1">
            <a:avLst/>
          </a:prstGeom>
          <a:noFill/>
          <a:ln w="9525" cap="flat" cmpd="sng">
            <a:solidFill>
              <a:srgbClr val="EE0000"/>
            </a:solidFill>
            <a:prstDash val="solid"/>
            <a:round/>
            <a:headEnd type="none" w="sm" len="sm"/>
            <a:tailEnd type="none" w="sm" len="sm"/>
          </a:ln>
        </p:spPr>
      </p:cxnSp>
      <p:sp>
        <p:nvSpPr>
          <p:cNvPr id="117" name="Google Shape;117;p4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615129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Interior blank">
  <p:cSld name="Interior blank">
    <p:spTree>
      <p:nvGrpSpPr>
        <p:cNvPr id="1" name="Shape 118"/>
        <p:cNvGrpSpPr/>
        <p:nvPr/>
      </p:nvGrpSpPr>
      <p:grpSpPr>
        <a:xfrm>
          <a:off x="0" y="0"/>
          <a:ext cx="0" cy="0"/>
          <a:chOff x="0" y="0"/>
          <a:chExt cx="0" cy="0"/>
        </a:xfrm>
      </p:grpSpPr>
      <p:sp>
        <p:nvSpPr>
          <p:cNvPr id="119" name="Google Shape;119;p43"/>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20" name="Google Shape;120;p43"/>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121" name="Google Shape;121;p43"/>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122" name="Google Shape;122;p4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23" name="Google Shape;123;p43"/>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124" name="Google Shape;124;p43"/>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Tree>
    <p:extLst>
      <p:ext uri="{BB962C8B-B14F-4D97-AF65-F5344CB8AC3E}">
        <p14:creationId xmlns:p14="http://schemas.microsoft.com/office/powerpoint/2010/main" val="78153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75"/>
        <p:cNvGrpSpPr/>
        <p:nvPr/>
      </p:nvGrpSpPr>
      <p:grpSpPr>
        <a:xfrm>
          <a:off x="0" y="0"/>
          <a:ext cx="0" cy="0"/>
          <a:chOff x="0" y="0"/>
          <a:chExt cx="0" cy="0"/>
        </a:xfrm>
      </p:grpSpPr>
      <p:sp>
        <p:nvSpPr>
          <p:cNvPr id="76" name="Google Shape;76;p15"/>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7" name="Google Shape;77;p15"/>
          <p:cNvSpPr txBox="1">
            <a:spLocks noGrp="1"/>
          </p:cNvSpPr>
          <p:nvPr>
            <p:ph type="title"/>
          </p:nvPr>
        </p:nvSpPr>
        <p:spPr>
          <a:xfrm>
            <a:off x="663788" y="653813"/>
            <a:ext cx="7816500" cy="414900"/>
          </a:xfrm>
          <a:prstGeom prst="rect">
            <a:avLst/>
          </a:prstGeom>
          <a:noFill/>
          <a:ln>
            <a:noFill/>
          </a:ln>
        </p:spPr>
        <p:txBody>
          <a:bodyPr spcFirstLastPara="1" wrap="square" lIns="91425" tIns="91425" rIns="91425" bIns="91425" anchor="t" anchorCtr="0">
            <a:noAutofit/>
          </a:bodyPr>
          <a:lstStyle>
            <a:lvl1pPr lvl="0" algn="ctr">
              <a:lnSpc>
                <a:spcPct val="130000"/>
              </a:lnSpc>
              <a:spcBef>
                <a:spcPts val="0"/>
              </a:spcBef>
              <a:spcAft>
                <a:spcPts val="0"/>
              </a:spcAft>
              <a:buSzPts val="2800"/>
              <a:buNone/>
              <a:defRPr sz="2000"/>
            </a:lvl1pPr>
            <a:lvl2pPr lvl="1" algn="ctr">
              <a:lnSpc>
                <a:spcPct val="130000"/>
              </a:lnSpc>
              <a:spcBef>
                <a:spcPts val="0"/>
              </a:spcBef>
              <a:spcAft>
                <a:spcPts val="0"/>
              </a:spcAft>
              <a:buSzPts val="2800"/>
              <a:buNone/>
              <a:defRPr sz="2000"/>
            </a:lvl2pPr>
            <a:lvl3pPr lvl="2" algn="ctr">
              <a:lnSpc>
                <a:spcPct val="130000"/>
              </a:lnSpc>
              <a:spcBef>
                <a:spcPts val="0"/>
              </a:spcBef>
              <a:spcAft>
                <a:spcPts val="0"/>
              </a:spcAft>
              <a:buSzPts val="2800"/>
              <a:buNone/>
              <a:defRPr sz="2000"/>
            </a:lvl3pPr>
            <a:lvl4pPr lvl="3" algn="ctr">
              <a:lnSpc>
                <a:spcPct val="130000"/>
              </a:lnSpc>
              <a:spcBef>
                <a:spcPts val="0"/>
              </a:spcBef>
              <a:spcAft>
                <a:spcPts val="0"/>
              </a:spcAft>
              <a:buSzPts val="2800"/>
              <a:buNone/>
              <a:defRPr sz="2000"/>
            </a:lvl4pPr>
            <a:lvl5pPr lvl="4" algn="ctr">
              <a:lnSpc>
                <a:spcPct val="130000"/>
              </a:lnSpc>
              <a:spcBef>
                <a:spcPts val="0"/>
              </a:spcBef>
              <a:spcAft>
                <a:spcPts val="0"/>
              </a:spcAft>
              <a:buSzPts val="2800"/>
              <a:buNone/>
              <a:defRPr sz="2000"/>
            </a:lvl5pPr>
            <a:lvl6pPr lvl="5" algn="ctr">
              <a:lnSpc>
                <a:spcPct val="130000"/>
              </a:lnSpc>
              <a:spcBef>
                <a:spcPts val="0"/>
              </a:spcBef>
              <a:spcAft>
                <a:spcPts val="0"/>
              </a:spcAft>
              <a:buSzPts val="2800"/>
              <a:buNone/>
              <a:defRPr sz="2000"/>
            </a:lvl6pPr>
            <a:lvl7pPr lvl="6" algn="ctr">
              <a:lnSpc>
                <a:spcPct val="130000"/>
              </a:lnSpc>
              <a:spcBef>
                <a:spcPts val="0"/>
              </a:spcBef>
              <a:spcAft>
                <a:spcPts val="0"/>
              </a:spcAft>
              <a:buSzPts val="2800"/>
              <a:buNone/>
              <a:defRPr sz="2000"/>
            </a:lvl7pPr>
            <a:lvl8pPr lvl="7" algn="ctr">
              <a:lnSpc>
                <a:spcPct val="130000"/>
              </a:lnSpc>
              <a:spcBef>
                <a:spcPts val="0"/>
              </a:spcBef>
              <a:spcAft>
                <a:spcPts val="0"/>
              </a:spcAft>
              <a:buSzPts val="2800"/>
              <a:buNone/>
              <a:defRPr sz="2000"/>
            </a:lvl8pPr>
            <a:lvl9pPr lvl="8" algn="ctr">
              <a:lnSpc>
                <a:spcPct val="130000"/>
              </a:lnSpc>
              <a:spcBef>
                <a:spcPts val="0"/>
              </a:spcBef>
              <a:spcAft>
                <a:spcPts val="0"/>
              </a:spcAft>
              <a:buSzPts val="2800"/>
              <a:buNone/>
              <a:defRPr sz="2000"/>
            </a:lvl9pPr>
          </a:lstStyle>
          <a:p>
            <a:endParaRPr/>
          </a:p>
        </p:txBody>
      </p:sp>
      <p:cxnSp>
        <p:nvCxnSpPr>
          <p:cNvPr id="78" name="Google Shape;78;p15"/>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9" name="Google Shape;79;p15"/>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80" name="Google Shape;80;p1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1pPr>
            <a:lvl2pPr marL="0" marR="0" lvl="1"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2pPr>
            <a:lvl3pPr marL="0" marR="0" lvl="2"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3pPr>
            <a:lvl4pPr marL="0" marR="0" lvl="3"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4pPr>
            <a:lvl5pPr marL="0" marR="0" lvl="4"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5pPr>
            <a:lvl6pPr marL="0" marR="0" lvl="5"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6pPr>
            <a:lvl7pPr marL="0" marR="0" lvl="6"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7pPr>
            <a:lvl8pPr marL="0" marR="0" lvl="7"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8pPr>
            <a:lvl9pPr marL="0" marR="0" lvl="8"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81" name="Google Shape;81;p15"/>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82" name="Google Shape;82;p15"/>
          <p:cNvSpPr txBox="1">
            <a:spLocks noGrp="1"/>
          </p:cNvSpPr>
          <p:nvPr>
            <p:ph type="subTitle" idx="2"/>
          </p:nvPr>
        </p:nvSpPr>
        <p:spPr>
          <a:xfrm>
            <a:off x="663844" y="1068713"/>
            <a:ext cx="7816500" cy="529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1400">
                <a:solidFill>
                  <a:schemeClr val="accent1"/>
                </a:solidFill>
              </a:defRPr>
            </a:lvl1pPr>
            <a:lvl2pPr lvl="1" algn="ctr">
              <a:lnSpc>
                <a:spcPct val="115000"/>
              </a:lnSpc>
              <a:spcBef>
                <a:spcPts val="1600"/>
              </a:spcBef>
              <a:spcAft>
                <a:spcPts val="0"/>
              </a:spcAft>
              <a:buSzPts val="1400"/>
              <a:buNone/>
              <a:defRPr sz="1400">
                <a:solidFill>
                  <a:schemeClr val="accent1"/>
                </a:solidFill>
              </a:defRPr>
            </a:lvl2pPr>
            <a:lvl3pPr lvl="2" algn="ctr">
              <a:lnSpc>
                <a:spcPct val="115000"/>
              </a:lnSpc>
              <a:spcBef>
                <a:spcPts val="1600"/>
              </a:spcBef>
              <a:spcAft>
                <a:spcPts val="0"/>
              </a:spcAft>
              <a:buSzPts val="1400"/>
              <a:buNone/>
              <a:defRPr sz="1400">
                <a:solidFill>
                  <a:schemeClr val="accent1"/>
                </a:solidFill>
              </a:defRPr>
            </a:lvl3pPr>
            <a:lvl4pPr lvl="3" algn="ctr">
              <a:lnSpc>
                <a:spcPct val="115000"/>
              </a:lnSpc>
              <a:spcBef>
                <a:spcPts val="1600"/>
              </a:spcBef>
              <a:spcAft>
                <a:spcPts val="0"/>
              </a:spcAft>
              <a:buSzPts val="1400"/>
              <a:buNone/>
              <a:defRPr sz="1400">
                <a:solidFill>
                  <a:schemeClr val="accent1"/>
                </a:solidFill>
              </a:defRPr>
            </a:lvl4pPr>
            <a:lvl5pPr lvl="4" algn="ctr">
              <a:lnSpc>
                <a:spcPct val="115000"/>
              </a:lnSpc>
              <a:spcBef>
                <a:spcPts val="1600"/>
              </a:spcBef>
              <a:spcAft>
                <a:spcPts val="0"/>
              </a:spcAft>
              <a:buSzPts val="1400"/>
              <a:buNone/>
              <a:defRPr sz="1400">
                <a:solidFill>
                  <a:schemeClr val="accent1"/>
                </a:solidFill>
              </a:defRPr>
            </a:lvl5pPr>
            <a:lvl6pPr lvl="5" algn="ctr">
              <a:lnSpc>
                <a:spcPct val="115000"/>
              </a:lnSpc>
              <a:spcBef>
                <a:spcPts val="1600"/>
              </a:spcBef>
              <a:spcAft>
                <a:spcPts val="0"/>
              </a:spcAft>
              <a:buSzPts val="1400"/>
              <a:buNone/>
              <a:defRPr sz="1400">
                <a:solidFill>
                  <a:schemeClr val="accent1"/>
                </a:solidFill>
              </a:defRPr>
            </a:lvl6pPr>
            <a:lvl7pPr lvl="6" algn="ctr">
              <a:lnSpc>
                <a:spcPct val="115000"/>
              </a:lnSpc>
              <a:spcBef>
                <a:spcPts val="1600"/>
              </a:spcBef>
              <a:spcAft>
                <a:spcPts val="0"/>
              </a:spcAft>
              <a:buSzPts val="1400"/>
              <a:buNone/>
              <a:defRPr sz="1400">
                <a:solidFill>
                  <a:schemeClr val="accent1"/>
                </a:solidFill>
              </a:defRPr>
            </a:lvl7pPr>
            <a:lvl8pPr lvl="7" algn="ctr">
              <a:lnSpc>
                <a:spcPct val="115000"/>
              </a:lnSpc>
              <a:spcBef>
                <a:spcPts val="1600"/>
              </a:spcBef>
              <a:spcAft>
                <a:spcPts val="0"/>
              </a:spcAft>
              <a:buSzPts val="1400"/>
              <a:buNone/>
              <a:defRPr sz="1400">
                <a:solidFill>
                  <a:schemeClr val="accent1"/>
                </a:solidFill>
              </a:defRPr>
            </a:lvl8pPr>
            <a:lvl9pPr lvl="8" algn="ctr">
              <a:lnSpc>
                <a:spcPct val="115000"/>
              </a:lnSpc>
              <a:spcBef>
                <a:spcPts val="1600"/>
              </a:spcBef>
              <a:spcAft>
                <a:spcPts val="1600"/>
              </a:spcAft>
              <a:buSzPts val="1400"/>
              <a:buNone/>
              <a:defRPr sz="1400">
                <a:solidFill>
                  <a:schemeClr val="accent1"/>
                </a:solidFill>
              </a:defRPr>
            </a:lvl9pPr>
          </a:lstStyle>
          <a:p>
            <a:endParaRPr/>
          </a:p>
        </p:txBody>
      </p:sp>
      <p:sp>
        <p:nvSpPr>
          <p:cNvPr id="83" name="Google Shape;83;p15"/>
          <p:cNvSpPr txBox="1">
            <a:spLocks noGrp="1"/>
          </p:cNvSpPr>
          <p:nvPr>
            <p:ph type="subTitle" idx="3"/>
          </p:nvPr>
        </p:nvSpPr>
        <p:spPr>
          <a:xfrm>
            <a:off x="663788" y="4627163"/>
            <a:ext cx="6001800" cy="419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800"/>
              <a:buNone/>
              <a:defRPr sz="600">
                <a:solidFill>
                  <a:schemeClr val="dk1"/>
                </a:solidFill>
              </a:defRPr>
            </a:lvl1pPr>
            <a:lvl2pPr lvl="1" algn="l">
              <a:lnSpc>
                <a:spcPct val="115000"/>
              </a:lnSpc>
              <a:spcBef>
                <a:spcPts val="0"/>
              </a:spcBef>
              <a:spcAft>
                <a:spcPts val="0"/>
              </a:spcAft>
              <a:buSzPts val="1400"/>
              <a:buNone/>
              <a:defRPr sz="600">
                <a:solidFill>
                  <a:schemeClr val="dk1"/>
                </a:solidFill>
              </a:defRPr>
            </a:lvl2pPr>
            <a:lvl3pPr lvl="2" algn="l">
              <a:lnSpc>
                <a:spcPct val="115000"/>
              </a:lnSpc>
              <a:spcBef>
                <a:spcPts val="0"/>
              </a:spcBef>
              <a:spcAft>
                <a:spcPts val="0"/>
              </a:spcAft>
              <a:buSzPts val="1400"/>
              <a:buNone/>
              <a:defRPr sz="600">
                <a:solidFill>
                  <a:schemeClr val="dk1"/>
                </a:solidFill>
              </a:defRPr>
            </a:lvl3pPr>
            <a:lvl4pPr lvl="3" algn="l">
              <a:lnSpc>
                <a:spcPct val="115000"/>
              </a:lnSpc>
              <a:spcBef>
                <a:spcPts val="0"/>
              </a:spcBef>
              <a:spcAft>
                <a:spcPts val="0"/>
              </a:spcAft>
              <a:buSzPts val="1400"/>
              <a:buNone/>
              <a:defRPr sz="600">
                <a:solidFill>
                  <a:schemeClr val="dk1"/>
                </a:solidFill>
              </a:defRPr>
            </a:lvl4pPr>
            <a:lvl5pPr lvl="4" algn="l">
              <a:lnSpc>
                <a:spcPct val="115000"/>
              </a:lnSpc>
              <a:spcBef>
                <a:spcPts val="0"/>
              </a:spcBef>
              <a:spcAft>
                <a:spcPts val="0"/>
              </a:spcAft>
              <a:buSzPts val="1400"/>
              <a:buNone/>
              <a:defRPr sz="600">
                <a:solidFill>
                  <a:schemeClr val="dk1"/>
                </a:solidFill>
              </a:defRPr>
            </a:lvl5pPr>
            <a:lvl6pPr lvl="5" algn="l">
              <a:lnSpc>
                <a:spcPct val="115000"/>
              </a:lnSpc>
              <a:spcBef>
                <a:spcPts val="0"/>
              </a:spcBef>
              <a:spcAft>
                <a:spcPts val="0"/>
              </a:spcAft>
              <a:buSzPts val="1400"/>
              <a:buNone/>
              <a:defRPr sz="600">
                <a:solidFill>
                  <a:schemeClr val="dk1"/>
                </a:solidFill>
              </a:defRPr>
            </a:lvl6pPr>
            <a:lvl7pPr lvl="6" algn="l">
              <a:lnSpc>
                <a:spcPct val="115000"/>
              </a:lnSpc>
              <a:spcBef>
                <a:spcPts val="0"/>
              </a:spcBef>
              <a:spcAft>
                <a:spcPts val="0"/>
              </a:spcAft>
              <a:buSzPts val="1400"/>
              <a:buNone/>
              <a:defRPr sz="600">
                <a:solidFill>
                  <a:schemeClr val="dk1"/>
                </a:solidFill>
              </a:defRPr>
            </a:lvl7pPr>
            <a:lvl8pPr lvl="7" algn="l">
              <a:lnSpc>
                <a:spcPct val="115000"/>
              </a:lnSpc>
              <a:spcBef>
                <a:spcPts val="0"/>
              </a:spcBef>
              <a:spcAft>
                <a:spcPts val="0"/>
              </a:spcAft>
              <a:buSzPts val="1400"/>
              <a:buNone/>
              <a:defRPr sz="600">
                <a:solidFill>
                  <a:schemeClr val="dk1"/>
                </a:solidFill>
              </a:defRPr>
            </a:lvl8pPr>
            <a:lvl9pPr lvl="8" algn="l">
              <a:lnSpc>
                <a:spcPct val="115000"/>
              </a:lnSpc>
              <a:spcBef>
                <a:spcPts val="0"/>
              </a:spcBef>
              <a:spcAft>
                <a:spcPts val="0"/>
              </a:spcAft>
              <a:buSzPts val="1400"/>
              <a:buNone/>
              <a:defRPr sz="600">
                <a:solidFill>
                  <a:schemeClr val="dk1"/>
                </a:solidFill>
              </a:defRPr>
            </a:lvl9pPr>
          </a:lstStyle>
          <a:p>
            <a:endParaRPr/>
          </a:p>
        </p:txBody>
      </p:sp>
      <p:sp>
        <p:nvSpPr>
          <p:cNvPr id="84" name="Google Shape;84;p15"/>
          <p:cNvSpPr txBox="1">
            <a:spLocks noGrp="1"/>
          </p:cNvSpPr>
          <p:nvPr>
            <p:ph type="body" idx="4"/>
          </p:nvPr>
        </p:nvSpPr>
        <p:spPr>
          <a:xfrm>
            <a:off x="1828800" y="1714500"/>
            <a:ext cx="5486400" cy="27432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Interior title">
  <p:cSld name="Interior title">
    <p:spTree>
      <p:nvGrpSpPr>
        <p:cNvPr id="1" name="Shape 125"/>
        <p:cNvGrpSpPr/>
        <p:nvPr/>
      </p:nvGrpSpPr>
      <p:grpSpPr>
        <a:xfrm>
          <a:off x="0" y="0"/>
          <a:ext cx="0" cy="0"/>
          <a:chOff x="0" y="0"/>
          <a:chExt cx="0" cy="0"/>
        </a:xfrm>
      </p:grpSpPr>
      <p:sp>
        <p:nvSpPr>
          <p:cNvPr id="126" name="Google Shape;126;p44"/>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27" name="Google Shape;127;p44"/>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128" name="Google Shape;128;p44"/>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129" name="Google Shape;129;p44"/>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130" name="Google Shape;130;p4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31" name="Google Shape;131;p44"/>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132" name="Google Shape;132;p44"/>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133" name="Google Shape;133;p44"/>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Tree>
    <p:extLst>
      <p:ext uri="{BB962C8B-B14F-4D97-AF65-F5344CB8AC3E}">
        <p14:creationId xmlns:p14="http://schemas.microsoft.com/office/powerpoint/2010/main" val="189534206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134"/>
        <p:cNvGrpSpPr/>
        <p:nvPr/>
      </p:nvGrpSpPr>
      <p:grpSpPr>
        <a:xfrm>
          <a:off x="0" y="0"/>
          <a:ext cx="0" cy="0"/>
          <a:chOff x="0" y="0"/>
          <a:chExt cx="0" cy="0"/>
        </a:xfrm>
      </p:grpSpPr>
      <p:sp>
        <p:nvSpPr>
          <p:cNvPr id="135" name="Google Shape;135;p46"/>
          <p:cNvSpPr txBox="1">
            <a:spLocks noGrp="1"/>
          </p:cNvSpPr>
          <p:nvPr>
            <p:ph type="title"/>
          </p:nvPr>
        </p:nvSpPr>
        <p:spPr>
          <a:xfrm>
            <a:off x="457145" y="205388"/>
            <a:ext cx="8228400" cy="857700"/>
          </a:xfrm>
          <a:prstGeom prst="rect">
            <a:avLst/>
          </a:prstGeom>
          <a:noFill/>
          <a:ln>
            <a:noFill/>
          </a:ln>
        </p:spPr>
        <p:txBody>
          <a:bodyPr spcFirstLastPara="1" wrap="square" lIns="91425" tIns="91425" rIns="91425" bIns="91425" anchor="ctr" anchorCtr="0">
            <a:noAutofit/>
          </a:bodyPr>
          <a:lstStyle>
            <a:lvl1pPr marR="0" lvl="0" algn="ctr">
              <a:lnSpc>
                <a:spcPct val="93000"/>
              </a:lnSpc>
              <a:spcBef>
                <a:spcPts val="0"/>
              </a:spcBef>
              <a:spcAft>
                <a:spcPts val="0"/>
              </a:spcAft>
              <a:buClr>
                <a:srgbClr val="000000"/>
              </a:buClr>
              <a:buSzPts val="1400"/>
              <a:buFont typeface="Arial"/>
              <a:buNone/>
              <a:defRPr sz="2200" b="1" i="0" u="none" strike="noStrike" cap="none">
                <a:solidFill>
                  <a:srgbClr val="000000"/>
                </a:solidFill>
                <a:latin typeface="Arial"/>
                <a:ea typeface="Arial"/>
                <a:cs typeface="Arial"/>
                <a:sym typeface="Arial"/>
              </a:defRPr>
            </a:lvl1pPr>
            <a:lvl2pPr marR="0" lvl="1" algn="ctr">
              <a:lnSpc>
                <a:spcPct val="93000"/>
              </a:lnSpc>
              <a:spcBef>
                <a:spcPts val="0"/>
              </a:spcBef>
              <a:spcAft>
                <a:spcPts val="0"/>
              </a:spcAft>
              <a:buClr>
                <a:srgbClr val="000000"/>
              </a:buClr>
              <a:buSzPts val="1400"/>
              <a:buFont typeface="Arial"/>
              <a:buNone/>
              <a:defRPr sz="2200" b="1" i="0" u="none" strike="noStrike" cap="none">
                <a:solidFill>
                  <a:srgbClr val="000000"/>
                </a:solidFill>
                <a:latin typeface="Arial"/>
                <a:ea typeface="Arial"/>
                <a:cs typeface="Arial"/>
                <a:sym typeface="Arial"/>
              </a:defRPr>
            </a:lvl2pPr>
            <a:lvl3pPr marR="0" lvl="2" algn="ctr">
              <a:lnSpc>
                <a:spcPct val="93000"/>
              </a:lnSpc>
              <a:spcBef>
                <a:spcPts val="0"/>
              </a:spcBef>
              <a:spcAft>
                <a:spcPts val="0"/>
              </a:spcAft>
              <a:buClr>
                <a:srgbClr val="000000"/>
              </a:buClr>
              <a:buSzPts val="1400"/>
              <a:buFont typeface="Arial"/>
              <a:buNone/>
              <a:defRPr sz="2200" b="1" i="0" u="none" strike="noStrike" cap="none">
                <a:solidFill>
                  <a:srgbClr val="000000"/>
                </a:solidFill>
                <a:latin typeface="Arial"/>
                <a:ea typeface="Arial"/>
                <a:cs typeface="Arial"/>
                <a:sym typeface="Arial"/>
              </a:defRPr>
            </a:lvl3pPr>
            <a:lvl4pPr marR="0" lvl="3" algn="ctr">
              <a:lnSpc>
                <a:spcPct val="93000"/>
              </a:lnSpc>
              <a:spcBef>
                <a:spcPts val="0"/>
              </a:spcBef>
              <a:spcAft>
                <a:spcPts val="0"/>
              </a:spcAft>
              <a:buClr>
                <a:srgbClr val="000000"/>
              </a:buClr>
              <a:buSzPts val="1400"/>
              <a:buFont typeface="Arial"/>
              <a:buNone/>
              <a:defRPr sz="2200" b="1" i="0" u="none" strike="noStrike" cap="none">
                <a:solidFill>
                  <a:srgbClr val="000000"/>
                </a:solidFill>
                <a:latin typeface="Arial"/>
                <a:ea typeface="Arial"/>
                <a:cs typeface="Arial"/>
                <a:sym typeface="Arial"/>
              </a:defRPr>
            </a:lvl4pPr>
            <a:lvl5pPr marR="0" lvl="4" algn="ctr">
              <a:lnSpc>
                <a:spcPct val="93000"/>
              </a:lnSpc>
              <a:spcBef>
                <a:spcPts val="0"/>
              </a:spcBef>
              <a:spcAft>
                <a:spcPts val="0"/>
              </a:spcAft>
              <a:buClr>
                <a:srgbClr val="000000"/>
              </a:buClr>
              <a:buSzPts val="1400"/>
              <a:buFont typeface="Arial"/>
              <a:buNone/>
              <a:defRPr sz="2200" b="1" i="0" u="none" strike="noStrike" cap="none">
                <a:solidFill>
                  <a:srgbClr val="000000"/>
                </a:solidFill>
                <a:latin typeface="Arial"/>
                <a:ea typeface="Arial"/>
                <a:cs typeface="Arial"/>
                <a:sym typeface="Arial"/>
              </a:defRPr>
            </a:lvl5pPr>
            <a:lvl6pPr marR="0" lvl="5" algn="ctr">
              <a:lnSpc>
                <a:spcPct val="93000"/>
              </a:lnSpc>
              <a:spcBef>
                <a:spcPts val="0"/>
              </a:spcBef>
              <a:spcAft>
                <a:spcPts val="0"/>
              </a:spcAft>
              <a:buClr>
                <a:srgbClr val="000000"/>
              </a:buClr>
              <a:buSzPts val="1400"/>
              <a:buFont typeface="Arial"/>
              <a:buNone/>
              <a:defRPr sz="2200" b="1" i="0" u="none" strike="noStrike" cap="none">
                <a:solidFill>
                  <a:srgbClr val="000000"/>
                </a:solidFill>
                <a:latin typeface="Arial"/>
                <a:ea typeface="Arial"/>
                <a:cs typeface="Arial"/>
                <a:sym typeface="Arial"/>
              </a:defRPr>
            </a:lvl6pPr>
            <a:lvl7pPr marR="0" lvl="6" algn="ctr">
              <a:lnSpc>
                <a:spcPct val="93000"/>
              </a:lnSpc>
              <a:spcBef>
                <a:spcPts val="0"/>
              </a:spcBef>
              <a:spcAft>
                <a:spcPts val="0"/>
              </a:spcAft>
              <a:buClr>
                <a:srgbClr val="000000"/>
              </a:buClr>
              <a:buSzPts val="1400"/>
              <a:buFont typeface="Arial"/>
              <a:buNone/>
              <a:defRPr sz="2200" b="1" i="0" u="none" strike="noStrike" cap="none">
                <a:solidFill>
                  <a:srgbClr val="000000"/>
                </a:solidFill>
                <a:latin typeface="Arial"/>
                <a:ea typeface="Arial"/>
                <a:cs typeface="Arial"/>
                <a:sym typeface="Arial"/>
              </a:defRPr>
            </a:lvl7pPr>
            <a:lvl8pPr marR="0" lvl="7" algn="ctr">
              <a:lnSpc>
                <a:spcPct val="93000"/>
              </a:lnSpc>
              <a:spcBef>
                <a:spcPts val="0"/>
              </a:spcBef>
              <a:spcAft>
                <a:spcPts val="0"/>
              </a:spcAft>
              <a:buClr>
                <a:srgbClr val="000000"/>
              </a:buClr>
              <a:buSzPts val="1400"/>
              <a:buFont typeface="Arial"/>
              <a:buNone/>
              <a:defRPr sz="2200" b="1" i="0" u="none" strike="noStrike" cap="none">
                <a:solidFill>
                  <a:srgbClr val="000000"/>
                </a:solidFill>
                <a:latin typeface="Arial"/>
                <a:ea typeface="Arial"/>
                <a:cs typeface="Arial"/>
                <a:sym typeface="Arial"/>
              </a:defRPr>
            </a:lvl8pPr>
            <a:lvl9pPr marR="0" lvl="8" algn="ctr">
              <a:lnSpc>
                <a:spcPct val="93000"/>
              </a:lnSpc>
              <a:spcBef>
                <a:spcPts val="0"/>
              </a:spcBef>
              <a:spcAft>
                <a:spcPts val="0"/>
              </a:spcAft>
              <a:buClr>
                <a:srgbClr val="000000"/>
              </a:buClr>
              <a:buSzPts val="1400"/>
              <a:buFont typeface="Arial"/>
              <a:buNone/>
              <a:defRPr sz="2200" b="1" i="0" u="none" strike="noStrike" cap="none">
                <a:solidFill>
                  <a:srgbClr val="000000"/>
                </a:solidFill>
                <a:latin typeface="Arial"/>
                <a:ea typeface="Arial"/>
                <a:cs typeface="Arial"/>
                <a:sym typeface="Arial"/>
              </a:defRPr>
            </a:lvl9pPr>
          </a:lstStyle>
          <a:p>
            <a:endParaRPr/>
          </a:p>
        </p:txBody>
      </p:sp>
      <p:sp>
        <p:nvSpPr>
          <p:cNvPr id="136" name="Google Shape;136;p46"/>
          <p:cNvSpPr txBox="1">
            <a:spLocks noGrp="1"/>
          </p:cNvSpPr>
          <p:nvPr>
            <p:ph type="dt" idx="10"/>
          </p:nvPr>
        </p:nvSpPr>
        <p:spPr>
          <a:xfrm>
            <a:off x="457146" y="4685710"/>
            <a:ext cx="2129700" cy="3543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rgbClr val="000000"/>
              </a:buClr>
              <a:buSzPts val="1400"/>
              <a:buFont typeface="Times New Roman"/>
              <a:buNone/>
              <a:defRPr sz="5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7" name="Google Shape;137;p46"/>
          <p:cNvSpPr txBox="1">
            <a:spLocks noGrp="1"/>
          </p:cNvSpPr>
          <p:nvPr>
            <p:ph type="ftr" idx="11"/>
          </p:nvPr>
        </p:nvSpPr>
        <p:spPr>
          <a:xfrm>
            <a:off x="3127365" y="4685710"/>
            <a:ext cx="2897700" cy="354300"/>
          </a:xfrm>
          <a:prstGeom prst="rect">
            <a:avLst/>
          </a:prstGeom>
          <a:noFill/>
          <a:ln>
            <a:noFill/>
          </a:ln>
        </p:spPr>
        <p:txBody>
          <a:bodyPr spcFirstLastPara="1" wrap="square" lIns="91425" tIns="91425" rIns="91425" bIns="91425" anchor="t" anchorCtr="0">
            <a:noAutofit/>
          </a:bodyPr>
          <a:lstStyle>
            <a:lvl1pPr marR="0" lvl="0" algn="ctr" rtl="0">
              <a:lnSpc>
                <a:spcPct val="95000"/>
              </a:lnSpc>
              <a:spcBef>
                <a:spcPts val="0"/>
              </a:spcBef>
              <a:spcAft>
                <a:spcPts val="0"/>
              </a:spcAft>
              <a:buClr>
                <a:srgbClr val="000000"/>
              </a:buClr>
              <a:buSzPts val="1400"/>
              <a:buFont typeface="Times New Roman"/>
              <a:buNone/>
              <a:defRPr sz="5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8" name="Google Shape;138;p46"/>
          <p:cNvSpPr txBox="1">
            <a:spLocks noGrp="1"/>
          </p:cNvSpPr>
          <p:nvPr>
            <p:ph type="sldNum" idx="12"/>
          </p:nvPr>
        </p:nvSpPr>
        <p:spPr>
          <a:xfrm>
            <a:off x="6556519" y="4685710"/>
            <a:ext cx="2129700" cy="354300"/>
          </a:xfrm>
          <a:prstGeom prst="rect">
            <a:avLst/>
          </a:prstGeom>
          <a:noFill/>
          <a:ln>
            <a:noFill/>
          </a:ln>
        </p:spPr>
        <p:txBody>
          <a:bodyPr spcFirstLastPara="1" wrap="square" lIns="0" tIns="0" rIns="0" bIns="0" anchor="t" anchorCtr="0">
            <a:noAutofit/>
          </a:bodyPr>
          <a:lstStyle>
            <a:lvl1pPr marL="0" marR="0" lvl="0" indent="0" algn="r" rtl="0">
              <a:lnSpc>
                <a:spcPct val="95000"/>
              </a:lnSpc>
              <a:spcBef>
                <a:spcPts val="0"/>
              </a:spcBef>
              <a:spcAft>
                <a:spcPts val="0"/>
              </a:spcAft>
              <a:buClr>
                <a:srgbClr val="000000"/>
              </a:buClr>
              <a:buSzPts val="500"/>
              <a:buFont typeface="Times New Roman"/>
              <a:buNone/>
              <a:defRPr sz="500" b="0" i="0" u="none" strike="noStrike" cap="none">
                <a:solidFill>
                  <a:srgbClr val="000000"/>
                </a:solidFill>
                <a:latin typeface="Times New Roman"/>
                <a:ea typeface="Times New Roman"/>
                <a:cs typeface="Times New Roman"/>
                <a:sym typeface="Times New Roman"/>
              </a:defRPr>
            </a:lvl1pPr>
            <a:lvl2pPr marL="0" marR="0" lvl="1" indent="0" algn="r" rtl="0">
              <a:lnSpc>
                <a:spcPct val="95000"/>
              </a:lnSpc>
              <a:spcBef>
                <a:spcPts val="0"/>
              </a:spcBef>
              <a:spcAft>
                <a:spcPts val="0"/>
              </a:spcAft>
              <a:buClr>
                <a:srgbClr val="000000"/>
              </a:buClr>
              <a:buSzPts val="500"/>
              <a:buFont typeface="Times New Roman"/>
              <a:buNone/>
              <a:defRPr sz="500" b="0" i="0" u="none" strike="noStrike" cap="none">
                <a:solidFill>
                  <a:srgbClr val="000000"/>
                </a:solidFill>
                <a:latin typeface="Times New Roman"/>
                <a:ea typeface="Times New Roman"/>
                <a:cs typeface="Times New Roman"/>
                <a:sym typeface="Times New Roman"/>
              </a:defRPr>
            </a:lvl2pPr>
            <a:lvl3pPr marL="0" marR="0" lvl="2" indent="0" algn="r" rtl="0">
              <a:lnSpc>
                <a:spcPct val="95000"/>
              </a:lnSpc>
              <a:spcBef>
                <a:spcPts val="0"/>
              </a:spcBef>
              <a:spcAft>
                <a:spcPts val="0"/>
              </a:spcAft>
              <a:buClr>
                <a:srgbClr val="000000"/>
              </a:buClr>
              <a:buSzPts val="500"/>
              <a:buFont typeface="Times New Roman"/>
              <a:buNone/>
              <a:defRPr sz="500" b="0" i="0" u="none" strike="noStrike" cap="none">
                <a:solidFill>
                  <a:srgbClr val="000000"/>
                </a:solidFill>
                <a:latin typeface="Times New Roman"/>
                <a:ea typeface="Times New Roman"/>
                <a:cs typeface="Times New Roman"/>
                <a:sym typeface="Times New Roman"/>
              </a:defRPr>
            </a:lvl3pPr>
            <a:lvl4pPr marL="0" marR="0" lvl="3" indent="0" algn="r" rtl="0">
              <a:lnSpc>
                <a:spcPct val="95000"/>
              </a:lnSpc>
              <a:spcBef>
                <a:spcPts val="0"/>
              </a:spcBef>
              <a:spcAft>
                <a:spcPts val="0"/>
              </a:spcAft>
              <a:buClr>
                <a:srgbClr val="000000"/>
              </a:buClr>
              <a:buSzPts val="500"/>
              <a:buFont typeface="Times New Roman"/>
              <a:buNone/>
              <a:defRPr sz="500" b="0" i="0" u="none" strike="noStrike" cap="none">
                <a:solidFill>
                  <a:srgbClr val="000000"/>
                </a:solidFill>
                <a:latin typeface="Times New Roman"/>
                <a:ea typeface="Times New Roman"/>
                <a:cs typeface="Times New Roman"/>
                <a:sym typeface="Times New Roman"/>
              </a:defRPr>
            </a:lvl4pPr>
            <a:lvl5pPr marL="0" marR="0" lvl="4" indent="0" algn="r" rtl="0">
              <a:lnSpc>
                <a:spcPct val="95000"/>
              </a:lnSpc>
              <a:spcBef>
                <a:spcPts val="0"/>
              </a:spcBef>
              <a:spcAft>
                <a:spcPts val="0"/>
              </a:spcAft>
              <a:buClr>
                <a:srgbClr val="000000"/>
              </a:buClr>
              <a:buSzPts val="500"/>
              <a:buFont typeface="Times New Roman"/>
              <a:buNone/>
              <a:defRPr sz="500" b="0" i="0" u="none" strike="noStrike" cap="none">
                <a:solidFill>
                  <a:srgbClr val="000000"/>
                </a:solidFill>
                <a:latin typeface="Times New Roman"/>
                <a:ea typeface="Times New Roman"/>
                <a:cs typeface="Times New Roman"/>
                <a:sym typeface="Times New Roman"/>
              </a:defRPr>
            </a:lvl5pPr>
            <a:lvl6pPr marL="0" marR="0" lvl="5" indent="0" algn="r" rtl="0">
              <a:lnSpc>
                <a:spcPct val="95000"/>
              </a:lnSpc>
              <a:spcBef>
                <a:spcPts val="0"/>
              </a:spcBef>
              <a:spcAft>
                <a:spcPts val="0"/>
              </a:spcAft>
              <a:buClr>
                <a:srgbClr val="000000"/>
              </a:buClr>
              <a:buSzPts val="500"/>
              <a:buFont typeface="Times New Roman"/>
              <a:buNone/>
              <a:defRPr sz="500" b="0" i="0" u="none" strike="noStrike" cap="none">
                <a:solidFill>
                  <a:srgbClr val="000000"/>
                </a:solidFill>
                <a:latin typeface="Times New Roman"/>
                <a:ea typeface="Times New Roman"/>
                <a:cs typeface="Times New Roman"/>
                <a:sym typeface="Times New Roman"/>
              </a:defRPr>
            </a:lvl6pPr>
            <a:lvl7pPr marL="0" marR="0" lvl="6" indent="0" algn="r" rtl="0">
              <a:lnSpc>
                <a:spcPct val="95000"/>
              </a:lnSpc>
              <a:spcBef>
                <a:spcPts val="0"/>
              </a:spcBef>
              <a:spcAft>
                <a:spcPts val="0"/>
              </a:spcAft>
              <a:buClr>
                <a:srgbClr val="000000"/>
              </a:buClr>
              <a:buSzPts val="500"/>
              <a:buFont typeface="Times New Roman"/>
              <a:buNone/>
              <a:defRPr sz="500" b="0" i="0" u="none" strike="noStrike" cap="none">
                <a:solidFill>
                  <a:srgbClr val="000000"/>
                </a:solidFill>
                <a:latin typeface="Times New Roman"/>
                <a:ea typeface="Times New Roman"/>
                <a:cs typeface="Times New Roman"/>
                <a:sym typeface="Times New Roman"/>
              </a:defRPr>
            </a:lvl7pPr>
            <a:lvl8pPr marL="0" marR="0" lvl="7" indent="0" algn="r" rtl="0">
              <a:lnSpc>
                <a:spcPct val="95000"/>
              </a:lnSpc>
              <a:spcBef>
                <a:spcPts val="0"/>
              </a:spcBef>
              <a:spcAft>
                <a:spcPts val="0"/>
              </a:spcAft>
              <a:buClr>
                <a:srgbClr val="000000"/>
              </a:buClr>
              <a:buSzPts val="500"/>
              <a:buFont typeface="Times New Roman"/>
              <a:buNone/>
              <a:defRPr sz="500" b="0" i="0" u="none" strike="noStrike" cap="none">
                <a:solidFill>
                  <a:srgbClr val="000000"/>
                </a:solidFill>
                <a:latin typeface="Times New Roman"/>
                <a:ea typeface="Times New Roman"/>
                <a:cs typeface="Times New Roman"/>
                <a:sym typeface="Times New Roman"/>
              </a:defRPr>
            </a:lvl8pPr>
            <a:lvl9pPr marL="0" marR="0" lvl="8" indent="0" algn="r" rtl="0">
              <a:lnSpc>
                <a:spcPct val="95000"/>
              </a:lnSpc>
              <a:spcBef>
                <a:spcPts val="0"/>
              </a:spcBef>
              <a:spcAft>
                <a:spcPts val="0"/>
              </a:spcAft>
              <a:buClr>
                <a:srgbClr val="000000"/>
              </a:buClr>
              <a:buSzPts val="500"/>
              <a:buFont typeface="Times New Roman"/>
              <a:buNone/>
              <a:defRPr sz="500" b="0" i="0" u="none" strike="noStrike" cap="none">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8454930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heme 1 title" type="title">
  <p:cSld name="Theme 1 title">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59"/>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9"/>
          <p:cNvSpPr txBox="1">
            <a:spLocks noGrp="1"/>
          </p:cNvSpPr>
          <p:nvPr>
            <p:ph type="subTitle" idx="1"/>
          </p:nvPr>
        </p:nvSpPr>
        <p:spPr>
          <a:xfrm>
            <a:off x="1562794" y="2641369"/>
            <a:ext cx="5649900" cy="685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2" name="Google Shape;142;p59"/>
          <p:cNvSpPr txBox="1">
            <a:spLocks noGrp="1"/>
          </p:cNvSpPr>
          <p:nvPr>
            <p:ph type="title"/>
          </p:nvPr>
        </p:nvSpPr>
        <p:spPr>
          <a:xfrm>
            <a:off x="1562906" y="1307719"/>
            <a:ext cx="5649900" cy="12003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2600"/>
              <a:buNone/>
              <a:defRPr sz="3500">
                <a:solidFill>
                  <a:schemeClr val="lt1"/>
                </a:solidFill>
              </a:defRPr>
            </a:lvl1pPr>
            <a:lvl2pPr lvl="1" algn="l">
              <a:lnSpc>
                <a:spcPct val="105000"/>
              </a:lnSpc>
              <a:spcBef>
                <a:spcPts val="0"/>
              </a:spcBef>
              <a:spcAft>
                <a:spcPts val="0"/>
              </a:spcAft>
              <a:buSzPts val="2600"/>
              <a:buNone/>
              <a:defRPr sz="3500">
                <a:solidFill>
                  <a:schemeClr val="lt1"/>
                </a:solidFill>
              </a:defRPr>
            </a:lvl2pPr>
            <a:lvl3pPr lvl="2" algn="l">
              <a:lnSpc>
                <a:spcPct val="105000"/>
              </a:lnSpc>
              <a:spcBef>
                <a:spcPts val="0"/>
              </a:spcBef>
              <a:spcAft>
                <a:spcPts val="0"/>
              </a:spcAft>
              <a:buSzPts val="2600"/>
              <a:buNone/>
              <a:defRPr sz="3500">
                <a:solidFill>
                  <a:schemeClr val="lt1"/>
                </a:solidFill>
              </a:defRPr>
            </a:lvl3pPr>
            <a:lvl4pPr lvl="3" algn="l">
              <a:lnSpc>
                <a:spcPct val="105000"/>
              </a:lnSpc>
              <a:spcBef>
                <a:spcPts val="0"/>
              </a:spcBef>
              <a:spcAft>
                <a:spcPts val="0"/>
              </a:spcAft>
              <a:buSzPts val="2600"/>
              <a:buNone/>
              <a:defRPr sz="3500">
                <a:solidFill>
                  <a:schemeClr val="lt1"/>
                </a:solidFill>
              </a:defRPr>
            </a:lvl4pPr>
            <a:lvl5pPr lvl="4" algn="l">
              <a:lnSpc>
                <a:spcPct val="105000"/>
              </a:lnSpc>
              <a:spcBef>
                <a:spcPts val="0"/>
              </a:spcBef>
              <a:spcAft>
                <a:spcPts val="0"/>
              </a:spcAft>
              <a:buSzPts val="2600"/>
              <a:buNone/>
              <a:defRPr sz="3500">
                <a:solidFill>
                  <a:schemeClr val="lt1"/>
                </a:solidFill>
              </a:defRPr>
            </a:lvl5pPr>
            <a:lvl6pPr lvl="5" algn="l">
              <a:lnSpc>
                <a:spcPct val="105000"/>
              </a:lnSpc>
              <a:spcBef>
                <a:spcPts val="0"/>
              </a:spcBef>
              <a:spcAft>
                <a:spcPts val="0"/>
              </a:spcAft>
              <a:buSzPts val="2600"/>
              <a:buNone/>
              <a:defRPr sz="3500">
                <a:solidFill>
                  <a:schemeClr val="lt1"/>
                </a:solidFill>
              </a:defRPr>
            </a:lvl6pPr>
            <a:lvl7pPr lvl="6" algn="l">
              <a:lnSpc>
                <a:spcPct val="105000"/>
              </a:lnSpc>
              <a:spcBef>
                <a:spcPts val="0"/>
              </a:spcBef>
              <a:spcAft>
                <a:spcPts val="0"/>
              </a:spcAft>
              <a:buSzPts val="2600"/>
              <a:buNone/>
              <a:defRPr sz="3500">
                <a:solidFill>
                  <a:schemeClr val="lt1"/>
                </a:solidFill>
              </a:defRPr>
            </a:lvl7pPr>
            <a:lvl8pPr lvl="7" algn="l">
              <a:lnSpc>
                <a:spcPct val="105000"/>
              </a:lnSpc>
              <a:spcBef>
                <a:spcPts val="0"/>
              </a:spcBef>
              <a:spcAft>
                <a:spcPts val="0"/>
              </a:spcAft>
              <a:buSzPts val="2600"/>
              <a:buNone/>
              <a:defRPr sz="3500">
                <a:solidFill>
                  <a:schemeClr val="lt1"/>
                </a:solidFill>
              </a:defRPr>
            </a:lvl8pPr>
            <a:lvl9pPr lvl="8" algn="l">
              <a:lnSpc>
                <a:spcPct val="105000"/>
              </a:lnSpc>
              <a:spcBef>
                <a:spcPts val="0"/>
              </a:spcBef>
              <a:spcAft>
                <a:spcPts val="0"/>
              </a:spcAft>
              <a:buSzPts val="2600"/>
              <a:buNone/>
              <a:defRPr sz="3500">
                <a:solidFill>
                  <a:schemeClr val="lt1"/>
                </a:solidFill>
              </a:defRPr>
            </a:lvl9pPr>
          </a:lstStyle>
          <a:p>
            <a:endParaRPr/>
          </a:p>
        </p:txBody>
      </p:sp>
      <p:sp>
        <p:nvSpPr>
          <p:cNvPr id="143" name="Google Shape;143;p59"/>
          <p:cNvSpPr txBox="1">
            <a:spLocks noGrp="1"/>
          </p:cNvSpPr>
          <p:nvPr>
            <p:ph type="subTitle" idx="2"/>
          </p:nvPr>
        </p:nvSpPr>
        <p:spPr>
          <a:xfrm>
            <a:off x="1562794" y="3511275"/>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sp>
        <p:nvSpPr>
          <p:cNvPr id="144" name="Google Shape;144;p59"/>
          <p:cNvSpPr txBox="1">
            <a:spLocks noGrp="1"/>
          </p:cNvSpPr>
          <p:nvPr>
            <p:ph type="subTitle" idx="3"/>
          </p:nvPr>
        </p:nvSpPr>
        <p:spPr>
          <a:xfrm>
            <a:off x="3353888" y="3511275"/>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145" name="Google Shape;145;p59"/>
          <p:cNvPicPr preferRelativeResize="0"/>
          <p:nvPr/>
        </p:nvPicPr>
        <p:blipFill rotWithShape="1">
          <a:blip r:embed="rId3">
            <a:alphaModFix/>
          </a:blip>
          <a:srcRect/>
          <a:stretch/>
        </p:blipFill>
        <p:spPr>
          <a:xfrm>
            <a:off x="7580138" y="4652989"/>
            <a:ext cx="1185206" cy="279575"/>
          </a:xfrm>
          <a:prstGeom prst="rect">
            <a:avLst/>
          </a:prstGeom>
          <a:noFill/>
          <a:ln>
            <a:noFill/>
          </a:ln>
        </p:spPr>
      </p:pic>
      <p:cxnSp>
        <p:nvCxnSpPr>
          <p:cNvPr id="146" name="Google Shape;146;p59"/>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147" name="Google Shape;147;p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323642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heme 1 closing">
  <p:cSld name="Theme 1 closing">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60"/>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0"/>
          <p:cNvSpPr txBox="1">
            <a:spLocks noGrp="1"/>
          </p:cNvSpPr>
          <p:nvPr>
            <p:ph type="subTitle" idx="1"/>
          </p:nvPr>
        </p:nvSpPr>
        <p:spPr>
          <a:xfrm>
            <a:off x="1562794" y="2256319"/>
            <a:ext cx="3109800" cy="1143600"/>
          </a:xfrm>
          <a:prstGeom prst="rect">
            <a:avLst/>
          </a:prstGeom>
          <a:noFill/>
          <a:ln>
            <a:noFill/>
          </a:ln>
        </p:spPr>
        <p:txBody>
          <a:bodyPr spcFirstLastPara="1" wrap="square" lIns="0" tIns="0" rIns="0" bIns="0" anchor="t" anchorCtr="0">
            <a:noAutofit/>
          </a:bodyPr>
          <a:lstStyle>
            <a:lvl1pPr lvl="0" algn="l">
              <a:lnSpc>
                <a:spcPct val="180000"/>
              </a:lnSpc>
              <a:spcBef>
                <a:spcPts val="0"/>
              </a:spcBef>
              <a:spcAft>
                <a:spcPts val="0"/>
              </a:spcAft>
              <a:buClr>
                <a:schemeClr val="lt1"/>
              </a:buClr>
              <a:buSzPts val="1100"/>
              <a:buNone/>
              <a:defRPr sz="1100">
                <a:solidFill>
                  <a:schemeClr val="lt1"/>
                </a:solidFill>
              </a:defRPr>
            </a:lvl1pPr>
            <a:lvl2pPr lvl="1" algn="l">
              <a:lnSpc>
                <a:spcPct val="180000"/>
              </a:lnSpc>
              <a:spcBef>
                <a:spcPts val="0"/>
              </a:spcBef>
              <a:spcAft>
                <a:spcPts val="0"/>
              </a:spcAft>
              <a:buClr>
                <a:schemeClr val="lt1"/>
              </a:buClr>
              <a:buSzPts val="1100"/>
              <a:buNone/>
              <a:defRPr sz="1100">
                <a:solidFill>
                  <a:schemeClr val="lt1"/>
                </a:solidFill>
              </a:defRPr>
            </a:lvl2pPr>
            <a:lvl3pPr lvl="2" algn="l">
              <a:lnSpc>
                <a:spcPct val="180000"/>
              </a:lnSpc>
              <a:spcBef>
                <a:spcPts val="0"/>
              </a:spcBef>
              <a:spcAft>
                <a:spcPts val="0"/>
              </a:spcAft>
              <a:buClr>
                <a:schemeClr val="lt1"/>
              </a:buClr>
              <a:buSzPts val="1100"/>
              <a:buNone/>
              <a:defRPr sz="1100">
                <a:solidFill>
                  <a:schemeClr val="lt1"/>
                </a:solidFill>
              </a:defRPr>
            </a:lvl3pPr>
            <a:lvl4pPr lvl="3" algn="l">
              <a:lnSpc>
                <a:spcPct val="180000"/>
              </a:lnSpc>
              <a:spcBef>
                <a:spcPts val="0"/>
              </a:spcBef>
              <a:spcAft>
                <a:spcPts val="0"/>
              </a:spcAft>
              <a:buClr>
                <a:schemeClr val="lt1"/>
              </a:buClr>
              <a:buSzPts val="1100"/>
              <a:buNone/>
              <a:defRPr sz="1100">
                <a:solidFill>
                  <a:schemeClr val="lt1"/>
                </a:solidFill>
              </a:defRPr>
            </a:lvl4pPr>
            <a:lvl5pPr lvl="4" algn="l">
              <a:lnSpc>
                <a:spcPct val="180000"/>
              </a:lnSpc>
              <a:spcBef>
                <a:spcPts val="0"/>
              </a:spcBef>
              <a:spcAft>
                <a:spcPts val="0"/>
              </a:spcAft>
              <a:buClr>
                <a:schemeClr val="lt1"/>
              </a:buClr>
              <a:buSzPts val="1100"/>
              <a:buNone/>
              <a:defRPr sz="1100">
                <a:solidFill>
                  <a:schemeClr val="lt1"/>
                </a:solidFill>
              </a:defRPr>
            </a:lvl5pPr>
            <a:lvl6pPr lvl="5" algn="l">
              <a:lnSpc>
                <a:spcPct val="180000"/>
              </a:lnSpc>
              <a:spcBef>
                <a:spcPts val="0"/>
              </a:spcBef>
              <a:spcAft>
                <a:spcPts val="0"/>
              </a:spcAft>
              <a:buClr>
                <a:schemeClr val="lt1"/>
              </a:buClr>
              <a:buSzPts val="1100"/>
              <a:buNone/>
              <a:defRPr sz="1100">
                <a:solidFill>
                  <a:schemeClr val="lt1"/>
                </a:solidFill>
              </a:defRPr>
            </a:lvl6pPr>
            <a:lvl7pPr lvl="6" algn="l">
              <a:lnSpc>
                <a:spcPct val="180000"/>
              </a:lnSpc>
              <a:spcBef>
                <a:spcPts val="0"/>
              </a:spcBef>
              <a:spcAft>
                <a:spcPts val="0"/>
              </a:spcAft>
              <a:buClr>
                <a:schemeClr val="lt1"/>
              </a:buClr>
              <a:buSzPts val="1100"/>
              <a:buNone/>
              <a:defRPr sz="1100">
                <a:solidFill>
                  <a:schemeClr val="lt1"/>
                </a:solidFill>
              </a:defRPr>
            </a:lvl7pPr>
            <a:lvl8pPr lvl="7" algn="l">
              <a:lnSpc>
                <a:spcPct val="180000"/>
              </a:lnSpc>
              <a:spcBef>
                <a:spcPts val="0"/>
              </a:spcBef>
              <a:spcAft>
                <a:spcPts val="0"/>
              </a:spcAft>
              <a:buClr>
                <a:schemeClr val="lt1"/>
              </a:buClr>
              <a:buSzPts val="1100"/>
              <a:buNone/>
              <a:defRPr sz="1100">
                <a:solidFill>
                  <a:schemeClr val="lt1"/>
                </a:solidFill>
              </a:defRPr>
            </a:lvl8pPr>
            <a:lvl9pPr lvl="8" algn="l">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151" name="Google Shape;151;p60"/>
          <p:cNvSpPr txBox="1">
            <a:spLocks noGrp="1"/>
          </p:cNvSpPr>
          <p:nvPr>
            <p:ph type="title"/>
          </p:nvPr>
        </p:nvSpPr>
        <p:spPr>
          <a:xfrm>
            <a:off x="1562906" y="426469"/>
            <a:ext cx="3678900" cy="1489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2600"/>
              <a:buNone/>
              <a:defRPr sz="5300">
                <a:solidFill>
                  <a:schemeClr val="lt1"/>
                </a:solidFill>
              </a:defRPr>
            </a:lvl1pPr>
            <a:lvl2pPr lvl="1" algn="l">
              <a:lnSpc>
                <a:spcPct val="105000"/>
              </a:lnSpc>
              <a:spcBef>
                <a:spcPts val="0"/>
              </a:spcBef>
              <a:spcAft>
                <a:spcPts val="0"/>
              </a:spcAft>
              <a:buSzPts val="2600"/>
              <a:buNone/>
              <a:defRPr sz="5300">
                <a:solidFill>
                  <a:schemeClr val="lt1"/>
                </a:solidFill>
              </a:defRPr>
            </a:lvl2pPr>
            <a:lvl3pPr lvl="2" algn="l">
              <a:lnSpc>
                <a:spcPct val="105000"/>
              </a:lnSpc>
              <a:spcBef>
                <a:spcPts val="0"/>
              </a:spcBef>
              <a:spcAft>
                <a:spcPts val="0"/>
              </a:spcAft>
              <a:buSzPts val="2600"/>
              <a:buNone/>
              <a:defRPr sz="5300">
                <a:solidFill>
                  <a:schemeClr val="lt1"/>
                </a:solidFill>
              </a:defRPr>
            </a:lvl3pPr>
            <a:lvl4pPr lvl="3" algn="l">
              <a:lnSpc>
                <a:spcPct val="105000"/>
              </a:lnSpc>
              <a:spcBef>
                <a:spcPts val="0"/>
              </a:spcBef>
              <a:spcAft>
                <a:spcPts val="0"/>
              </a:spcAft>
              <a:buSzPts val="2600"/>
              <a:buNone/>
              <a:defRPr sz="5300">
                <a:solidFill>
                  <a:schemeClr val="lt1"/>
                </a:solidFill>
              </a:defRPr>
            </a:lvl4pPr>
            <a:lvl5pPr lvl="4" algn="l">
              <a:lnSpc>
                <a:spcPct val="105000"/>
              </a:lnSpc>
              <a:spcBef>
                <a:spcPts val="0"/>
              </a:spcBef>
              <a:spcAft>
                <a:spcPts val="0"/>
              </a:spcAft>
              <a:buSzPts val="2600"/>
              <a:buNone/>
              <a:defRPr sz="5300">
                <a:solidFill>
                  <a:schemeClr val="lt1"/>
                </a:solidFill>
              </a:defRPr>
            </a:lvl5pPr>
            <a:lvl6pPr lvl="5" algn="l">
              <a:lnSpc>
                <a:spcPct val="105000"/>
              </a:lnSpc>
              <a:spcBef>
                <a:spcPts val="0"/>
              </a:spcBef>
              <a:spcAft>
                <a:spcPts val="0"/>
              </a:spcAft>
              <a:buSzPts val="2600"/>
              <a:buNone/>
              <a:defRPr sz="5300">
                <a:solidFill>
                  <a:schemeClr val="lt1"/>
                </a:solidFill>
              </a:defRPr>
            </a:lvl6pPr>
            <a:lvl7pPr lvl="6" algn="l">
              <a:lnSpc>
                <a:spcPct val="105000"/>
              </a:lnSpc>
              <a:spcBef>
                <a:spcPts val="0"/>
              </a:spcBef>
              <a:spcAft>
                <a:spcPts val="0"/>
              </a:spcAft>
              <a:buSzPts val="2600"/>
              <a:buNone/>
              <a:defRPr sz="5300">
                <a:solidFill>
                  <a:schemeClr val="lt1"/>
                </a:solidFill>
              </a:defRPr>
            </a:lvl7pPr>
            <a:lvl8pPr lvl="7" algn="l">
              <a:lnSpc>
                <a:spcPct val="105000"/>
              </a:lnSpc>
              <a:spcBef>
                <a:spcPts val="0"/>
              </a:spcBef>
              <a:spcAft>
                <a:spcPts val="0"/>
              </a:spcAft>
              <a:buSzPts val="2600"/>
              <a:buNone/>
              <a:defRPr sz="5300">
                <a:solidFill>
                  <a:schemeClr val="lt1"/>
                </a:solidFill>
              </a:defRPr>
            </a:lvl8pPr>
            <a:lvl9pPr lvl="8" algn="l">
              <a:lnSpc>
                <a:spcPct val="105000"/>
              </a:lnSpc>
              <a:spcBef>
                <a:spcPts val="0"/>
              </a:spcBef>
              <a:spcAft>
                <a:spcPts val="0"/>
              </a:spcAft>
              <a:buSzPts val="2600"/>
              <a:buNone/>
              <a:defRPr sz="5300">
                <a:solidFill>
                  <a:schemeClr val="lt1"/>
                </a:solidFill>
              </a:defRPr>
            </a:lvl9pPr>
          </a:lstStyle>
          <a:p>
            <a:endParaRPr/>
          </a:p>
        </p:txBody>
      </p:sp>
      <p:pic>
        <p:nvPicPr>
          <p:cNvPr id="152" name="Google Shape;152;p60"/>
          <p:cNvPicPr preferRelativeResize="0"/>
          <p:nvPr/>
        </p:nvPicPr>
        <p:blipFill rotWithShape="1">
          <a:blip r:embed="rId3">
            <a:alphaModFix/>
          </a:blip>
          <a:srcRect/>
          <a:stretch/>
        </p:blipFill>
        <p:spPr>
          <a:xfrm>
            <a:off x="7580138" y="4652989"/>
            <a:ext cx="1185206" cy="279575"/>
          </a:xfrm>
          <a:prstGeom prst="rect">
            <a:avLst/>
          </a:prstGeom>
          <a:noFill/>
          <a:ln>
            <a:noFill/>
          </a:ln>
        </p:spPr>
      </p:pic>
      <p:pic>
        <p:nvPicPr>
          <p:cNvPr id="153" name="Google Shape;153;p60"/>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154" name="Google Shape;154;p60"/>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155" name="Google Shape;155;p60"/>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156" name="Google Shape;156;p60"/>
          <p:cNvPicPr preferRelativeResize="0"/>
          <p:nvPr/>
        </p:nvPicPr>
        <p:blipFill rotWithShape="1">
          <a:blip r:embed="rId7">
            <a:alphaModFix/>
          </a:blip>
          <a:srcRect/>
          <a:stretch/>
        </p:blipFill>
        <p:spPr>
          <a:xfrm>
            <a:off x="5592003" y="3228044"/>
            <a:ext cx="341963" cy="341963"/>
          </a:xfrm>
          <a:prstGeom prst="rect">
            <a:avLst/>
          </a:prstGeom>
          <a:noFill/>
          <a:ln>
            <a:noFill/>
          </a:ln>
        </p:spPr>
      </p:pic>
      <p:sp>
        <p:nvSpPr>
          <p:cNvPr id="157" name="Google Shape;157;p60"/>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Red Hat Text"/>
                <a:ea typeface="Red Hat Text"/>
                <a:cs typeface="Red Hat Text"/>
                <a:sym typeface="Red Hat Text"/>
              </a:rPr>
              <a:t>linkedin.com/company/red-hat</a:t>
            </a:r>
            <a:endParaRPr sz="1100" b="0" i="0" u="none" strike="noStrike" cap="none">
              <a:solidFill>
                <a:schemeClr val="lt1"/>
              </a:solidFill>
              <a:latin typeface="Red Hat Text"/>
              <a:ea typeface="Red Hat Text"/>
              <a:cs typeface="Red Hat Text"/>
              <a:sym typeface="Red Hat Text"/>
            </a:endParaRPr>
          </a:p>
        </p:txBody>
      </p:sp>
      <p:sp>
        <p:nvSpPr>
          <p:cNvPr id="158" name="Google Shape;158;p60"/>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Red Hat Text"/>
                <a:ea typeface="Red Hat Text"/>
                <a:cs typeface="Red Hat Text"/>
                <a:sym typeface="Red Hat Text"/>
              </a:rPr>
              <a:t>youtube.com/user/RedHatVideos</a:t>
            </a:r>
            <a:endParaRPr sz="1100" b="0" i="0" u="none" strike="noStrike" cap="none">
              <a:solidFill>
                <a:schemeClr val="lt1"/>
              </a:solidFill>
              <a:latin typeface="Red Hat Text"/>
              <a:ea typeface="Red Hat Text"/>
              <a:cs typeface="Red Hat Text"/>
              <a:sym typeface="Red Hat Text"/>
            </a:endParaRPr>
          </a:p>
        </p:txBody>
      </p:sp>
      <p:sp>
        <p:nvSpPr>
          <p:cNvPr id="159" name="Google Shape;159;p60"/>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Red Hat Text"/>
                <a:ea typeface="Red Hat Text"/>
                <a:cs typeface="Red Hat Text"/>
                <a:sym typeface="Red Hat Text"/>
              </a:rPr>
              <a:t>facebook.com/redhatinc</a:t>
            </a:r>
            <a:endParaRPr sz="1100" b="0" i="0" u="none" strike="noStrike" cap="none">
              <a:solidFill>
                <a:schemeClr val="lt1"/>
              </a:solidFill>
              <a:latin typeface="Red Hat Text"/>
              <a:ea typeface="Red Hat Text"/>
              <a:cs typeface="Red Hat Text"/>
              <a:sym typeface="Red Hat Text"/>
            </a:endParaRPr>
          </a:p>
        </p:txBody>
      </p:sp>
      <p:sp>
        <p:nvSpPr>
          <p:cNvPr id="160" name="Google Shape;160;p60"/>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Red Hat Text"/>
                <a:ea typeface="Red Hat Text"/>
                <a:cs typeface="Red Hat Text"/>
                <a:sym typeface="Red Hat Text"/>
              </a:rPr>
              <a:t>twitter.com/RedHat</a:t>
            </a:r>
            <a:endParaRPr sz="1100" b="0" i="0" u="none" strike="noStrike" cap="none">
              <a:solidFill>
                <a:schemeClr val="lt1"/>
              </a:solidFill>
              <a:latin typeface="Red Hat Text"/>
              <a:ea typeface="Red Hat Text"/>
              <a:cs typeface="Red Hat Text"/>
              <a:sym typeface="Red Hat Text"/>
            </a:endParaRPr>
          </a:p>
        </p:txBody>
      </p:sp>
      <p:cxnSp>
        <p:nvCxnSpPr>
          <p:cNvPr id="161" name="Google Shape;161;p60"/>
          <p:cNvCxnSpPr/>
          <p:nvPr/>
        </p:nvCxnSpPr>
        <p:spPr>
          <a:xfrm rot="10800000">
            <a:off x="335831" y="-37"/>
            <a:ext cx="0" cy="1712100"/>
          </a:xfrm>
          <a:prstGeom prst="straightConnector1">
            <a:avLst/>
          </a:prstGeom>
          <a:noFill/>
          <a:ln w="9525" cap="flat" cmpd="sng">
            <a:solidFill>
              <a:srgbClr val="800000"/>
            </a:solidFill>
            <a:prstDash val="solid"/>
            <a:round/>
            <a:headEnd type="none" w="sm" len="sm"/>
            <a:tailEnd type="none" w="sm" len="sm"/>
          </a:ln>
        </p:spPr>
      </p:cxnSp>
      <p:cxnSp>
        <p:nvCxnSpPr>
          <p:cNvPr id="162" name="Google Shape;162;p60"/>
          <p:cNvCxnSpPr/>
          <p:nvPr/>
        </p:nvCxnSpPr>
        <p:spPr>
          <a:xfrm rot="10800000">
            <a:off x="335825" y="4800900"/>
            <a:ext cx="0" cy="342600"/>
          </a:xfrm>
          <a:prstGeom prst="straightConnector1">
            <a:avLst/>
          </a:prstGeom>
          <a:noFill/>
          <a:ln w="9525" cap="flat" cmpd="sng">
            <a:solidFill>
              <a:srgbClr val="800000"/>
            </a:solidFill>
            <a:prstDash val="solid"/>
            <a:round/>
            <a:headEnd type="none" w="sm" len="sm"/>
            <a:tailEnd type="none" w="sm" len="sm"/>
          </a:ln>
        </p:spPr>
      </p:cxnSp>
      <p:sp>
        <p:nvSpPr>
          <p:cNvPr id="163" name="Google Shape;163;p6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25807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heme 2 Title">
  <p:cSld name="Theme 2 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61"/>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1"/>
          <p:cNvSpPr txBox="1">
            <a:spLocks noGrp="1"/>
          </p:cNvSpPr>
          <p:nvPr>
            <p:ph type="subTitle" idx="1"/>
          </p:nvPr>
        </p:nvSpPr>
        <p:spPr>
          <a:xfrm>
            <a:off x="1562794" y="2641369"/>
            <a:ext cx="5649900" cy="685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67" name="Google Shape;167;p61"/>
          <p:cNvSpPr txBox="1">
            <a:spLocks noGrp="1"/>
          </p:cNvSpPr>
          <p:nvPr>
            <p:ph type="title"/>
          </p:nvPr>
        </p:nvSpPr>
        <p:spPr>
          <a:xfrm>
            <a:off x="1562906" y="1307719"/>
            <a:ext cx="5649900" cy="12003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2600"/>
              <a:buNone/>
              <a:defRPr sz="3500">
                <a:solidFill>
                  <a:schemeClr val="lt1"/>
                </a:solidFill>
              </a:defRPr>
            </a:lvl1pPr>
            <a:lvl2pPr lvl="1" algn="l">
              <a:lnSpc>
                <a:spcPct val="105000"/>
              </a:lnSpc>
              <a:spcBef>
                <a:spcPts val="0"/>
              </a:spcBef>
              <a:spcAft>
                <a:spcPts val="0"/>
              </a:spcAft>
              <a:buSzPts val="2600"/>
              <a:buNone/>
              <a:defRPr sz="3500">
                <a:solidFill>
                  <a:schemeClr val="lt1"/>
                </a:solidFill>
              </a:defRPr>
            </a:lvl2pPr>
            <a:lvl3pPr lvl="2" algn="l">
              <a:lnSpc>
                <a:spcPct val="105000"/>
              </a:lnSpc>
              <a:spcBef>
                <a:spcPts val="0"/>
              </a:spcBef>
              <a:spcAft>
                <a:spcPts val="0"/>
              </a:spcAft>
              <a:buSzPts val="2600"/>
              <a:buNone/>
              <a:defRPr sz="3500">
                <a:solidFill>
                  <a:schemeClr val="lt1"/>
                </a:solidFill>
              </a:defRPr>
            </a:lvl3pPr>
            <a:lvl4pPr lvl="3" algn="l">
              <a:lnSpc>
                <a:spcPct val="105000"/>
              </a:lnSpc>
              <a:spcBef>
                <a:spcPts val="0"/>
              </a:spcBef>
              <a:spcAft>
                <a:spcPts val="0"/>
              </a:spcAft>
              <a:buSzPts val="2600"/>
              <a:buNone/>
              <a:defRPr sz="3500">
                <a:solidFill>
                  <a:schemeClr val="lt1"/>
                </a:solidFill>
              </a:defRPr>
            </a:lvl4pPr>
            <a:lvl5pPr lvl="4" algn="l">
              <a:lnSpc>
                <a:spcPct val="105000"/>
              </a:lnSpc>
              <a:spcBef>
                <a:spcPts val="0"/>
              </a:spcBef>
              <a:spcAft>
                <a:spcPts val="0"/>
              </a:spcAft>
              <a:buSzPts val="2600"/>
              <a:buNone/>
              <a:defRPr sz="3500">
                <a:solidFill>
                  <a:schemeClr val="lt1"/>
                </a:solidFill>
              </a:defRPr>
            </a:lvl5pPr>
            <a:lvl6pPr lvl="5" algn="l">
              <a:lnSpc>
                <a:spcPct val="105000"/>
              </a:lnSpc>
              <a:spcBef>
                <a:spcPts val="0"/>
              </a:spcBef>
              <a:spcAft>
                <a:spcPts val="0"/>
              </a:spcAft>
              <a:buSzPts val="2600"/>
              <a:buNone/>
              <a:defRPr sz="3500">
                <a:solidFill>
                  <a:schemeClr val="lt1"/>
                </a:solidFill>
              </a:defRPr>
            </a:lvl6pPr>
            <a:lvl7pPr lvl="6" algn="l">
              <a:lnSpc>
                <a:spcPct val="105000"/>
              </a:lnSpc>
              <a:spcBef>
                <a:spcPts val="0"/>
              </a:spcBef>
              <a:spcAft>
                <a:spcPts val="0"/>
              </a:spcAft>
              <a:buSzPts val="2600"/>
              <a:buNone/>
              <a:defRPr sz="3500">
                <a:solidFill>
                  <a:schemeClr val="lt1"/>
                </a:solidFill>
              </a:defRPr>
            </a:lvl7pPr>
            <a:lvl8pPr lvl="7" algn="l">
              <a:lnSpc>
                <a:spcPct val="105000"/>
              </a:lnSpc>
              <a:spcBef>
                <a:spcPts val="0"/>
              </a:spcBef>
              <a:spcAft>
                <a:spcPts val="0"/>
              </a:spcAft>
              <a:buSzPts val="2600"/>
              <a:buNone/>
              <a:defRPr sz="3500">
                <a:solidFill>
                  <a:schemeClr val="lt1"/>
                </a:solidFill>
              </a:defRPr>
            </a:lvl8pPr>
            <a:lvl9pPr lvl="8" algn="l">
              <a:lnSpc>
                <a:spcPct val="105000"/>
              </a:lnSpc>
              <a:spcBef>
                <a:spcPts val="0"/>
              </a:spcBef>
              <a:spcAft>
                <a:spcPts val="0"/>
              </a:spcAft>
              <a:buSzPts val="2600"/>
              <a:buNone/>
              <a:defRPr sz="3500">
                <a:solidFill>
                  <a:schemeClr val="lt1"/>
                </a:solidFill>
              </a:defRPr>
            </a:lvl9pPr>
          </a:lstStyle>
          <a:p>
            <a:endParaRPr/>
          </a:p>
        </p:txBody>
      </p:sp>
      <p:sp>
        <p:nvSpPr>
          <p:cNvPr id="168" name="Google Shape;168;p61"/>
          <p:cNvSpPr txBox="1">
            <a:spLocks noGrp="1"/>
          </p:cNvSpPr>
          <p:nvPr>
            <p:ph type="subTitle" idx="2"/>
          </p:nvPr>
        </p:nvSpPr>
        <p:spPr>
          <a:xfrm>
            <a:off x="1562794" y="3511275"/>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sp>
        <p:nvSpPr>
          <p:cNvPr id="169" name="Google Shape;169;p61"/>
          <p:cNvSpPr txBox="1">
            <a:spLocks noGrp="1"/>
          </p:cNvSpPr>
          <p:nvPr>
            <p:ph type="subTitle" idx="3"/>
          </p:nvPr>
        </p:nvSpPr>
        <p:spPr>
          <a:xfrm>
            <a:off x="3353888" y="3511275"/>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170" name="Google Shape;170;p61"/>
          <p:cNvPicPr preferRelativeResize="0"/>
          <p:nvPr/>
        </p:nvPicPr>
        <p:blipFill rotWithShape="1">
          <a:blip r:embed="rId3">
            <a:alphaModFix/>
          </a:blip>
          <a:srcRect/>
          <a:stretch/>
        </p:blipFill>
        <p:spPr>
          <a:xfrm>
            <a:off x="7580138" y="4652989"/>
            <a:ext cx="1185206" cy="279575"/>
          </a:xfrm>
          <a:prstGeom prst="rect">
            <a:avLst/>
          </a:prstGeom>
          <a:noFill/>
          <a:ln>
            <a:noFill/>
          </a:ln>
        </p:spPr>
      </p:pic>
      <p:cxnSp>
        <p:nvCxnSpPr>
          <p:cNvPr id="171" name="Google Shape;171;p61"/>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172" name="Google Shape;172;p6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5398363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heme 2 closing">
  <p:cSld name="Theme 2 closing">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62"/>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2"/>
          <p:cNvSpPr txBox="1">
            <a:spLocks noGrp="1"/>
          </p:cNvSpPr>
          <p:nvPr>
            <p:ph type="subTitle" idx="1"/>
          </p:nvPr>
        </p:nvSpPr>
        <p:spPr>
          <a:xfrm>
            <a:off x="1562794" y="2256319"/>
            <a:ext cx="3109800" cy="1143600"/>
          </a:xfrm>
          <a:prstGeom prst="rect">
            <a:avLst/>
          </a:prstGeom>
          <a:noFill/>
          <a:ln>
            <a:noFill/>
          </a:ln>
        </p:spPr>
        <p:txBody>
          <a:bodyPr spcFirstLastPara="1" wrap="square" lIns="0" tIns="0" rIns="0" bIns="0" anchor="t" anchorCtr="0">
            <a:noAutofit/>
          </a:bodyPr>
          <a:lstStyle>
            <a:lvl1pPr lvl="0" algn="l">
              <a:lnSpc>
                <a:spcPct val="180000"/>
              </a:lnSpc>
              <a:spcBef>
                <a:spcPts val="0"/>
              </a:spcBef>
              <a:spcAft>
                <a:spcPts val="0"/>
              </a:spcAft>
              <a:buClr>
                <a:schemeClr val="lt1"/>
              </a:buClr>
              <a:buSzPts val="1100"/>
              <a:buNone/>
              <a:defRPr sz="1100">
                <a:solidFill>
                  <a:schemeClr val="lt1"/>
                </a:solidFill>
              </a:defRPr>
            </a:lvl1pPr>
            <a:lvl2pPr lvl="1" algn="l">
              <a:lnSpc>
                <a:spcPct val="180000"/>
              </a:lnSpc>
              <a:spcBef>
                <a:spcPts val="0"/>
              </a:spcBef>
              <a:spcAft>
                <a:spcPts val="0"/>
              </a:spcAft>
              <a:buClr>
                <a:schemeClr val="lt1"/>
              </a:buClr>
              <a:buSzPts val="1100"/>
              <a:buNone/>
              <a:defRPr sz="1100">
                <a:solidFill>
                  <a:schemeClr val="lt1"/>
                </a:solidFill>
              </a:defRPr>
            </a:lvl2pPr>
            <a:lvl3pPr lvl="2" algn="l">
              <a:lnSpc>
                <a:spcPct val="180000"/>
              </a:lnSpc>
              <a:spcBef>
                <a:spcPts val="0"/>
              </a:spcBef>
              <a:spcAft>
                <a:spcPts val="0"/>
              </a:spcAft>
              <a:buClr>
                <a:schemeClr val="lt1"/>
              </a:buClr>
              <a:buSzPts val="1100"/>
              <a:buNone/>
              <a:defRPr sz="1100">
                <a:solidFill>
                  <a:schemeClr val="lt1"/>
                </a:solidFill>
              </a:defRPr>
            </a:lvl3pPr>
            <a:lvl4pPr lvl="3" algn="l">
              <a:lnSpc>
                <a:spcPct val="180000"/>
              </a:lnSpc>
              <a:spcBef>
                <a:spcPts val="0"/>
              </a:spcBef>
              <a:spcAft>
                <a:spcPts val="0"/>
              </a:spcAft>
              <a:buClr>
                <a:schemeClr val="lt1"/>
              </a:buClr>
              <a:buSzPts val="1100"/>
              <a:buNone/>
              <a:defRPr sz="1100">
                <a:solidFill>
                  <a:schemeClr val="lt1"/>
                </a:solidFill>
              </a:defRPr>
            </a:lvl4pPr>
            <a:lvl5pPr lvl="4" algn="l">
              <a:lnSpc>
                <a:spcPct val="180000"/>
              </a:lnSpc>
              <a:spcBef>
                <a:spcPts val="0"/>
              </a:spcBef>
              <a:spcAft>
                <a:spcPts val="0"/>
              </a:spcAft>
              <a:buClr>
                <a:schemeClr val="lt1"/>
              </a:buClr>
              <a:buSzPts val="1100"/>
              <a:buNone/>
              <a:defRPr sz="1100">
                <a:solidFill>
                  <a:schemeClr val="lt1"/>
                </a:solidFill>
              </a:defRPr>
            </a:lvl5pPr>
            <a:lvl6pPr lvl="5" algn="l">
              <a:lnSpc>
                <a:spcPct val="180000"/>
              </a:lnSpc>
              <a:spcBef>
                <a:spcPts val="0"/>
              </a:spcBef>
              <a:spcAft>
                <a:spcPts val="0"/>
              </a:spcAft>
              <a:buClr>
                <a:schemeClr val="lt1"/>
              </a:buClr>
              <a:buSzPts val="1100"/>
              <a:buNone/>
              <a:defRPr sz="1100">
                <a:solidFill>
                  <a:schemeClr val="lt1"/>
                </a:solidFill>
              </a:defRPr>
            </a:lvl6pPr>
            <a:lvl7pPr lvl="6" algn="l">
              <a:lnSpc>
                <a:spcPct val="180000"/>
              </a:lnSpc>
              <a:spcBef>
                <a:spcPts val="0"/>
              </a:spcBef>
              <a:spcAft>
                <a:spcPts val="0"/>
              </a:spcAft>
              <a:buClr>
                <a:schemeClr val="lt1"/>
              </a:buClr>
              <a:buSzPts val="1100"/>
              <a:buNone/>
              <a:defRPr sz="1100">
                <a:solidFill>
                  <a:schemeClr val="lt1"/>
                </a:solidFill>
              </a:defRPr>
            </a:lvl7pPr>
            <a:lvl8pPr lvl="7" algn="l">
              <a:lnSpc>
                <a:spcPct val="180000"/>
              </a:lnSpc>
              <a:spcBef>
                <a:spcPts val="0"/>
              </a:spcBef>
              <a:spcAft>
                <a:spcPts val="0"/>
              </a:spcAft>
              <a:buClr>
                <a:schemeClr val="lt1"/>
              </a:buClr>
              <a:buSzPts val="1100"/>
              <a:buNone/>
              <a:defRPr sz="1100">
                <a:solidFill>
                  <a:schemeClr val="lt1"/>
                </a:solidFill>
              </a:defRPr>
            </a:lvl8pPr>
            <a:lvl9pPr lvl="8" algn="l">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176" name="Google Shape;176;p62"/>
          <p:cNvSpPr txBox="1">
            <a:spLocks noGrp="1"/>
          </p:cNvSpPr>
          <p:nvPr>
            <p:ph type="title"/>
          </p:nvPr>
        </p:nvSpPr>
        <p:spPr>
          <a:xfrm>
            <a:off x="1562906" y="426469"/>
            <a:ext cx="3678900" cy="1489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2600"/>
              <a:buNone/>
              <a:defRPr sz="5300">
                <a:solidFill>
                  <a:schemeClr val="lt1"/>
                </a:solidFill>
              </a:defRPr>
            </a:lvl1pPr>
            <a:lvl2pPr lvl="1" algn="l">
              <a:lnSpc>
                <a:spcPct val="105000"/>
              </a:lnSpc>
              <a:spcBef>
                <a:spcPts val="0"/>
              </a:spcBef>
              <a:spcAft>
                <a:spcPts val="0"/>
              </a:spcAft>
              <a:buSzPts val="2600"/>
              <a:buNone/>
              <a:defRPr sz="5300">
                <a:solidFill>
                  <a:schemeClr val="lt1"/>
                </a:solidFill>
              </a:defRPr>
            </a:lvl2pPr>
            <a:lvl3pPr lvl="2" algn="l">
              <a:lnSpc>
                <a:spcPct val="105000"/>
              </a:lnSpc>
              <a:spcBef>
                <a:spcPts val="0"/>
              </a:spcBef>
              <a:spcAft>
                <a:spcPts val="0"/>
              </a:spcAft>
              <a:buSzPts val="2600"/>
              <a:buNone/>
              <a:defRPr sz="5300">
                <a:solidFill>
                  <a:schemeClr val="lt1"/>
                </a:solidFill>
              </a:defRPr>
            </a:lvl3pPr>
            <a:lvl4pPr lvl="3" algn="l">
              <a:lnSpc>
                <a:spcPct val="105000"/>
              </a:lnSpc>
              <a:spcBef>
                <a:spcPts val="0"/>
              </a:spcBef>
              <a:spcAft>
                <a:spcPts val="0"/>
              </a:spcAft>
              <a:buSzPts val="2600"/>
              <a:buNone/>
              <a:defRPr sz="5300">
                <a:solidFill>
                  <a:schemeClr val="lt1"/>
                </a:solidFill>
              </a:defRPr>
            </a:lvl4pPr>
            <a:lvl5pPr lvl="4" algn="l">
              <a:lnSpc>
                <a:spcPct val="105000"/>
              </a:lnSpc>
              <a:spcBef>
                <a:spcPts val="0"/>
              </a:spcBef>
              <a:spcAft>
                <a:spcPts val="0"/>
              </a:spcAft>
              <a:buSzPts val="2600"/>
              <a:buNone/>
              <a:defRPr sz="5300">
                <a:solidFill>
                  <a:schemeClr val="lt1"/>
                </a:solidFill>
              </a:defRPr>
            </a:lvl5pPr>
            <a:lvl6pPr lvl="5" algn="l">
              <a:lnSpc>
                <a:spcPct val="105000"/>
              </a:lnSpc>
              <a:spcBef>
                <a:spcPts val="0"/>
              </a:spcBef>
              <a:spcAft>
                <a:spcPts val="0"/>
              </a:spcAft>
              <a:buSzPts val="2600"/>
              <a:buNone/>
              <a:defRPr sz="5300">
                <a:solidFill>
                  <a:schemeClr val="lt1"/>
                </a:solidFill>
              </a:defRPr>
            </a:lvl6pPr>
            <a:lvl7pPr lvl="6" algn="l">
              <a:lnSpc>
                <a:spcPct val="105000"/>
              </a:lnSpc>
              <a:spcBef>
                <a:spcPts val="0"/>
              </a:spcBef>
              <a:spcAft>
                <a:spcPts val="0"/>
              </a:spcAft>
              <a:buSzPts val="2600"/>
              <a:buNone/>
              <a:defRPr sz="5300">
                <a:solidFill>
                  <a:schemeClr val="lt1"/>
                </a:solidFill>
              </a:defRPr>
            </a:lvl7pPr>
            <a:lvl8pPr lvl="7" algn="l">
              <a:lnSpc>
                <a:spcPct val="105000"/>
              </a:lnSpc>
              <a:spcBef>
                <a:spcPts val="0"/>
              </a:spcBef>
              <a:spcAft>
                <a:spcPts val="0"/>
              </a:spcAft>
              <a:buSzPts val="2600"/>
              <a:buNone/>
              <a:defRPr sz="5300">
                <a:solidFill>
                  <a:schemeClr val="lt1"/>
                </a:solidFill>
              </a:defRPr>
            </a:lvl8pPr>
            <a:lvl9pPr lvl="8" algn="l">
              <a:lnSpc>
                <a:spcPct val="105000"/>
              </a:lnSpc>
              <a:spcBef>
                <a:spcPts val="0"/>
              </a:spcBef>
              <a:spcAft>
                <a:spcPts val="0"/>
              </a:spcAft>
              <a:buSzPts val="2600"/>
              <a:buNone/>
              <a:defRPr sz="5300">
                <a:solidFill>
                  <a:schemeClr val="lt1"/>
                </a:solidFill>
              </a:defRPr>
            </a:lvl9pPr>
          </a:lstStyle>
          <a:p>
            <a:endParaRPr/>
          </a:p>
        </p:txBody>
      </p:sp>
      <p:pic>
        <p:nvPicPr>
          <p:cNvPr id="177" name="Google Shape;177;p62"/>
          <p:cNvPicPr preferRelativeResize="0"/>
          <p:nvPr/>
        </p:nvPicPr>
        <p:blipFill rotWithShape="1">
          <a:blip r:embed="rId3">
            <a:alphaModFix/>
          </a:blip>
          <a:srcRect/>
          <a:stretch/>
        </p:blipFill>
        <p:spPr>
          <a:xfrm>
            <a:off x="7580138" y="4652989"/>
            <a:ext cx="1185206" cy="279575"/>
          </a:xfrm>
          <a:prstGeom prst="rect">
            <a:avLst/>
          </a:prstGeom>
          <a:noFill/>
          <a:ln>
            <a:noFill/>
          </a:ln>
        </p:spPr>
      </p:pic>
      <p:sp>
        <p:nvSpPr>
          <p:cNvPr id="178" name="Google Shape;178;p62"/>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Red Hat Text"/>
                <a:ea typeface="Red Hat Text"/>
                <a:cs typeface="Red Hat Text"/>
                <a:sym typeface="Red Hat Text"/>
              </a:rPr>
              <a:t>linkedin.com/company/red-hat</a:t>
            </a:r>
            <a:endParaRPr sz="1100" b="0" i="0" u="none" strike="noStrike" cap="none">
              <a:solidFill>
                <a:schemeClr val="lt1"/>
              </a:solidFill>
              <a:latin typeface="Red Hat Text"/>
              <a:ea typeface="Red Hat Text"/>
              <a:cs typeface="Red Hat Text"/>
              <a:sym typeface="Red Hat Text"/>
            </a:endParaRPr>
          </a:p>
        </p:txBody>
      </p:sp>
      <p:sp>
        <p:nvSpPr>
          <p:cNvPr id="179" name="Google Shape;179;p62"/>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Red Hat Text"/>
                <a:ea typeface="Red Hat Text"/>
                <a:cs typeface="Red Hat Text"/>
                <a:sym typeface="Red Hat Text"/>
              </a:rPr>
              <a:t>youtube.com/user/RedHatVideos</a:t>
            </a:r>
            <a:endParaRPr sz="1100" b="0" i="0" u="none" strike="noStrike" cap="none">
              <a:solidFill>
                <a:schemeClr val="lt1"/>
              </a:solidFill>
              <a:latin typeface="Red Hat Text"/>
              <a:ea typeface="Red Hat Text"/>
              <a:cs typeface="Red Hat Text"/>
              <a:sym typeface="Red Hat Text"/>
            </a:endParaRPr>
          </a:p>
        </p:txBody>
      </p:sp>
      <p:sp>
        <p:nvSpPr>
          <p:cNvPr id="180" name="Google Shape;180;p62"/>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Red Hat Text"/>
                <a:ea typeface="Red Hat Text"/>
                <a:cs typeface="Red Hat Text"/>
                <a:sym typeface="Red Hat Text"/>
              </a:rPr>
              <a:t>facebook.com/redhatinc</a:t>
            </a:r>
            <a:endParaRPr sz="1100" b="0" i="0" u="none" strike="noStrike" cap="none">
              <a:solidFill>
                <a:schemeClr val="lt1"/>
              </a:solidFill>
              <a:latin typeface="Red Hat Text"/>
              <a:ea typeface="Red Hat Text"/>
              <a:cs typeface="Red Hat Text"/>
              <a:sym typeface="Red Hat Text"/>
            </a:endParaRPr>
          </a:p>
        </p:txBody>
      </p:sp>
      <p:sp>
        <p:nvSpPr>
          <p:cNvPr id="181" name="Google Shape;181;p62"/>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Red Hat Text"/>
                <a:ea typeface="Red Hat Text"/>
                <a:cs typeface="Red Hat Text"/>
                <a:sym typeface="Red Hat Text"/>
              </a:rPr>
              <a:t>twitter.com/RedHat</a:t>
            </a:r>
            <a:endParaRPr sz="1100" b="0" i="0" u="none" strike="noStrike" cap="none">
              <a:solidFill>
                <a:schemeClr val="lt1"/>
              </a:solidFill>
              <a:latin typeface="Red Hat Text"/>
              <a:ea typeface="Red Hat Text"/>
              <a:cs typeface="Red Hat Text"/>
              <a:sym typeface="Red Hat Text"/>
            </a:endParaRPr>
          </a:p>
        </p:txBody>
      </p:sp>
      <p:cxnSp>
        <p:nvCxnSpPr>
          <p:cNvPr id="182" name="Google Shape;182;p62"/>
          <p:cNvCxnSpPr/>
          <p:nvPr/>
        </p:nvCxnSpPr>
        <p:spPr>
          <a:xfrm rot="10800000">
            <a:off x="335831" y="-37"/>
            <a:ext cx="0" cy="1712100"/>
          </a:xfrm>
          <a:prstGeom prst="straightConnector1">
            <a:avLst/>
          </a:prstGeom>
          <a:noFill/>
          <a:ln w="9525" cap="flat" cmpd="sng">
            <a:solidFill>
              <a:srgbClr val="EE0000"/>
            </a:solidFill>
            <a:prstDash val="solid"/>
            <a:round/>
            <a:headEnd type="none" w="sm" len="sm"/>
            <a:tailEnd type="none" w="sm" len="sm"/>
          </a:ln>
        </p:spPr>
      </p:cxnSp>
      <p:cxnSp>
        <p:nvCxnSpPr>
          <p:cNvPr id="183" name="Google Shape;183;p62"/>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184" name="Google Shape;184;p6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85" name="Google Shape;185;p62"/>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186" name="Google Shape;186;p62"/>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187" name="Google Shape;187;p62"/>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188" name="Google Shape;188;p62"/>
          <p:cNvPicPr preferRelativeResize="0"/>
          <p:nvPr/>
        </p:nvPicPr>
        <p:blipFill rotWithShape="1">
          <a:blip r:embed="rId7">
            <a:alphaModFix/>
          </a:blip>
          <a:srcRect/>
          <a:stretch/>
        </p:blipFill>
        <p:spPr>
          <a:xfrm>
            <a:off x="5592003" y="3228044"/>
            <a:ext cx="341963" cy="341963"/>
          </a:xfrm>
          <a:prstGeom prst="rect">
            <a:avLst/>
          </a:prstGeom>
          <a:noFill/>
          <a:ln>
            <a:noFill/>
          </a:ln>
        </p:spPr>
      </p:pic>
    </p:spTree>
    <p:extLst>
      <p:ext uri="{BB962C8B-B14F-4D97-AF65-F5344CB8AC3E}">
        <p14:creationId xmlns:p14="http://schemas.microsoft.com/office/powerpoint/2010/main" val="31697546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heme 3 Title">
  <p:cSld name="Theme 3 Title">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63"/>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63"/>
          <p:cNvPicPr preferRelativeResize="0"/>
          <p:nvPr/>
        </p:nvPicPr>
        <p:blipFill rotWithShape="1">
          <a:blip r:embed="rId3">
            <a:alphaModFix/>
          </a:blip>
          <a:srcRect/>
          <a:stretch/>
        </p:blipFill>
        <p:spPr>
          <a:xfrm>
            <a:off x="7580138" y="4652989"/>
            <a:ext cx="1185206" cy="279575"/>
          </a:xfrm>
          <a:prstGeom prst="rect">
            <a:avLst/>
          </a:prstGeom>
          <a:noFill/>
          <a:ln>
            <a:noFill/>
          </a:ln>
        </p:spPr>
      </p:pic>
      <p:cxnSp>
        <p:nvCxnSpPr>
          <p:cNvPr id="192" name="Google Shape;192;p63"/>
          <p:cNvCxnSpPr/>
          <p:nvPr/>
        </p:nvCxnSpPr>
        <p:spPr>
          <a:xfrm rot="10800000">
            <a:off x="335825" y="4800900"/>
            <a:ext cx="0" cy="342600"/>
          </a:xfrm>
          <a:prstGeom prst="straightConnector1">
            <a:avLst/>
          </a:prstGeom>
          <a:noFill/>
          <a:ln w="9525" cap="flat" cmpd="sng">
            <a:solidFill>
              <a:schemeClr val="lt1"/>
            </a:solidFill>
            <a:prstDash val="solid"/>
            <a:round/>
            <a:headEnd type="none" w="sm" len="sm"/>
            <a:tailEnd type="none" w="sm" len="sm"/>
          </a:ln>
        </p:spPr>
      </p:cxnSp>
      <p:sp>
        <p:nvSpPr>
          <p:cNvPr id="193" name="Google Shape;193;p63"/>
          <p:cNvSpPr txBox="1">
            <a:spLocks noGrp="1"/>
          </p:cNvSpPr>
          <p:nvPr>
            <p:ph type="subTitle" idx="1"/>
          </p:nvPr>
        </p:nvSpPr>
        <p:spPr>
          <a:xfrm>
            <a:off x="4245394" y="2978738"/>
            <a:ext cx="3334800" cy="685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Clr>
                <a:schemeClr val="dk1"/>
              </a:buClr>
              <a:buSzPts val="1400"/>
              <a:buNone/>
              <a:defRPr sz="1400">
                <a:solidFill>
                  <a:schemeClr val="dk1"/>
                </a:solidFill>
              </a:defRPr>
            </a:lvl1pPr>
            <a:lvl2pPr lvl="1" algn="l">
              <a:lnSpc>
                <a:spcPct val="140000"/>
              </a:lnSpc>
              <a:spcBef>
                <a:spcPts val="0"/>
              </a:spcBef>
              <a:spcAft>
                <a:spcPts val="0"/>
              </a:spcAft>
              <a:buClr>
                <a:schemeClr val="dk1"/>
              </a:buClr>
              <a:buSzPts val="1400"/>
              <a:buNone/>
              <a:defRPr sz="1400">
                <a:solidFill>
                  <a:schemeClr val="dk1"/>
                </a:solidFill>
              </a:defRPr>
            </a:lvl2pPr>
            <a:lvl3pPr lvl="2" algn="l">
              <a:lnSpc>
                <a:spcPct val="140000"/>
              </a:lnSpc>
              <a:spcBef>
                <a:spcPts val="0"/>
              </a:spcBef>
              <a:spcAft>
                <a:spcPts val="0"/>
              </a:spcAft>
              <a:buClr>
                <a:schemeClr val="dk1"/>
              </a:buClr>
              <a:buSzPts val="1400"/>
              <a:buNone/>
              <a:defRPr sz="1400">
                <a:solidFill>
                  <a:schemeClr val="dk1"/>
                </a:solidFill>
              </a:defRPr>
            </a:lvl3pPr>
            <a:lvl4pPr lvl="3" algn="l">
              <a:lnSpc>
                <a:spcPct val="140000"/>
              </a:lnSpc>
              <a:spcBef>
                <a:spcPts val="0"/>
              </a:spcBef>
              <a:spcAft>
                <a:spcPts val="0"/>
              </a:spcAft>
              <a:buClr>
                <a:schemeClr val="dk1"/>
              </a:buClr>
              <a:buSzPts val="1400"/>
              <a:buNone/>
              <a:defRPr sz="1400">
                <a:solidFill>
                  <a:schemeClr val="dk1"/>
                </a:solidFill>
              </a:defRPr>
            </a:lvl4pPr>
            <a:lvl5pPr lvl="4" algn="l">
              <a:lnSpc>
                <a:spcPct val="140000"/>
              </a:lnSpc>
              <a:spcBef>
                <a:spcPts val="0"/>
              </a:spcBef>
              <a:spcAft>
                <a:spcPts val="0"/>
              </a:spcAft>
              <a:buClr>
                <a:schemeClr val="dk1"/>
              </a:buClr>
              <a:buSzPts val="1400"/>
              <a:buNone/>
              <a:defRPr sz="1400">
                <a:solidFill>
                  <a:schemeClr val="dk1"/>
                </a:solidFill>
              </a:defRPr>
            </a:lvl5pPr>
            <a:lvl6pPr lvl="5" algn="l">
              <a:lnSpc>
                <a:spcPct val="140000"/>
              </a:lnSpc>
              <a:spcBef>
                <a:spcPts val="0"/>
              </a:spcBef>
              <a:spcAft>
                <a:spcPts val="0"/>
              </a:spcAft>
              <a:buClr>
                <a:schemeClr val="dk1"/>
              </a:buClr>
              <a:buSzPts val="1400"/>
              <a:buNone/>
              <a:defRPr sz="1400">
                <a:solidFill>
                  <a:schemeClr val="dk1"/>
                </a:solidFill>
              </a:defRPr>
            </a:lvl6pPr>
            <a:lvl7pPr lvl="6" algn="l">
              <a:lnSpc>
                <a:spcPct val="140000"/>
              </a:lnSpc>
              <a:spcBef>
                <a:spcPts val="0"/>
              </a:spcBef>
              <a:spcAft>
                <a:spcPts val="0"/>
              </a:spcAft>
              <a:buClr>
                <a:schemeClr val="dk1"/>
              </a:buClr>
              <a:buSzPts val="1400"/>
              <a:buNone/>
              <a:defRPr sz="1400">
                <a:solidFill>
                  <a:schemeClr val="dk1"/>
                </a:solidFill>
              </a:defRPr>
            </a:lvl7pPr>
            <a:lvl8pPr lvl="7" algn="l">
              <a:lnSpc>
                <a:spcPct val="140000"/>
              </a:lnSpc>
              <a:spcBef>
                <a:spcPts val="0"/>
              </a:spcBef>
              <a:spcAft>
                <a:spcPts val="0"/>
              </a:spcAft>
              <a:buClr>
                <a:schemeClr val="dk1"/>
              </a:buClr>
              <a:buSzPts val="1400"/>
              <a:buNone/>
              <a:defRPr sz="1400">
                <a:solidFill>
                  <a:schemeClr val="dk1"/>
                </a:solidFill>
              </a:defRPr>
            </a:lvl8pPr>
            <a:lvl9pPr lvl="8" algn="l">
              <a:lnSpc>
                <a:spcPct val="140000"/>
              </a:lnSpc>
              <a:spcBef>
                <a:spcPts val="0"/>
              </a:spcBef>
              <a:spcAft>
                <a:spcPts val="0"/>
              </a:spcAft>
              <a:buClr>
                <a:schemeClr val="dk1"/>
              </a:buClr>
              <a:buSzPts val="1400"/>
              <a:buNone/>
              <a:defRPr sz="1400">
                <a:solidFill>
                  <a:schemeClr val="dk1"/>
                </a:solidFill>
              </a:defRPr>
            </a:lvl9pPr>
          </a:lstStyle>
          <a:p>
            <a:endParaRPr/>
          </a:p>
        </p:txBody>
      </p:sp>
      <p:sp>
        <p:nvSpPr>
          <p:cNvPr id="194" name="Google Shape;194;p63"/>
          <p:cNvSpPr txBox="1">
            <a:spLocks noGrp="1"/>
          </p:cNvSpPr>
          <p:nvPr>
            <p:ph type="title"/>
          </p:nvPr>
        </p:nvSpPr>
        <p:spPr>
          <a:xfrm>
            <a:off x="4245394" y="1281774"/>
            <a:ext cx="4302300" cy="1587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9pPr>
          </a:lstStyle>
          <a:p>
            <a:endParaRPr/>
          </a:p>
        </p:txBody>
      </p:sp>
      <p:sp>
        <p:nvSpPr>
          <p:cNvPr id="195" name="Google Shape;195;p63"/>
          <p:cNvSpPr txBox="1">
            <a:spLocks noGrp="1"/>
          </p:cNvSpPr>
          <p:nvPr>
            <p:ph type="subTitle" idx="2"/>
          </p:nvPr>
        </p:nvSpPr>
        <p:spPr>
          <a:xfrm>
            <a:off x="4245394" y="3988706"/>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dk1"/>
              </a:buClr>
              <a:buSzPts val="900"/>
              <a:buNone/>
              <a:defRPr sz="900">
                <a:solidFill>
                  <a:schemeClr val="dk1"/>
                </a:solidFill>
              </a:defRPr>
            </a:lvl1pPr>
            <a:lvl2pPr lvl="1" algn="l">
              <a:lnSpc>
                <a:spcPct val="135000"/>
              </a:lnSpc>
              <a:spcBef>
                <a:spcPts val="0"/>
              </a:spcBef>
              <a:spcAft>
                <a:spcPts val="0"/>
              </a:spcAft>
              <a:buClr>
                <a:schemeClr val="dk1"/>
              </a:buClr>
              <a:buSzPts val="900"/>
              <a:buNone/>
              <a:defRPr sz="900">
                <a:solidFill>
                  <a:schemeClr val="dk1"/>
                </a:solidFill>
              </a:defRPr>
            </a:lvl2pPr>
            <a:lvl3pPr lvl="2" algn="l">
              <a:lnSpc>
                <a:spcPct val="135000"/>
              </a:lnSpc>
              <a:spcBef>
                <a:spcPts val="0"/>
              </a:spcBef>
              <a:spcAft>
                <a:spcPts val="0"/>
              </a:spcAft>
              <a:buClr>
                <a:schemeClr val="dk1"/>
              </a:buClr>
              <a:buSzPts val="900"/>
              <a:buNone/>
              <a:defRPr sz="900">
                <a:solidFill>
                  <a:schemeClr val="dk1"/>
                </a:solidFill>
              </a:defRPr>
            </a:lvl3pPr>
            <a:lvl4pPr lvl="3" algn="l">
              <a:lnSpc>
                <a:spcPct val="135000"/>
              </a:lnSpc>
              <a:spcBef>
                <a:spcPts val="0"/>
              </a:spcBef>
              <a:spcAft>
                <a:spcPts val="0"/>
              </a:spcAft>
              <a:buClr>
                <a:schemeClr val="dk1"/>
              </a:buClr>
              <a:buSzPts val="900"/>
              <a:buNone/>
              <a:defRPr sz="900">
                <a:solidFill>
                  <a:schemeClr val="dk1"/>
                </a:solidFill>
              </a:defRPr>
            </a:lvl4pPr>
            <a:lvl5pPr lvl="4" algn="l">
              <a:lnSpc>
                <a:spcPct val="135000"/>
              </a:lnSpc>
              <a:spcBef>
                <a:spcPts val="0"/>
              </a:spcBef>
              <a:spcAft>
                <a:spcPts val="0"/>
              </a:spcAft>
              <a:buClr>
                <a:schemeClr val="dk1"/>
              </a:buClr>
              <a:buSzPts val="900"/>
              <a:buNone/>
              <a:defRPr sz="900">
                <a:solidFill>
                  <a:schemeClr val="dk1"/>
                </a:solidFill>
              </a:defRPr>
            </a:lvl5pPr>
            <a:lvl6pPr lvl="5" algn="l">
              <a:lnSpc>
                <a:spcPct val="135000"/>
              </a:lnSpc>
              <a:spcBef>
                <a:spcPts val="0"/>
              </a:spcBef>
              <a:spcAft>
                <a:spcPts val="0"/>
              </a:spcAft>
              <a:buClr>
                <a:schemeClr val="dk1"/>
              </a:buClr>
              <a:buSzPts val="900"/>
              <a:buNone/>
              <a:defRPr sz="900">
                <a:solidFill>
                  <a:schemeClr val="dk1"/>
                </a:solidFill>
              </a:defRPr>
            </a:lvl6pPr>
            <a:lvl7pPr lvl="6" algn="l">
              <a:lnSpc>
                <a:spcPct val="135000"/>
              </a:lnSpc>
              <a:spcBef>
                <a:spcPts val="0"/>
              </a:spcBef>
              <a:spcAft>
                <a:spcPts val="0"/>
              </a:spcAft>
              <a:buClr>
                <a:schemeClr val="dk1"/>
              </a:buClr>
              <a:buSzPts val="900"/>
              <a:buNone/>
              <a:defRPr sz="900">
                <a:solidFill>
                  <a:schemeClr val="dk1"/>
                </a:solidFill>
              </a:defRPr>
            </a:lvl7pPr>
            <a:lvl8pPr lvl="7" algn="l">
              <a:lnSpc>
                <a:spcPct val="135000"/>
              </a:lnSpc>
              <a:spcBef>
                <a:spcPts val="0"/>
              </a:spcBef>
              <a:spcAft>
                <a:spcPts val="0"/>
              </a:spcAft>
              <a:buClr>
                <a:schemeClr val="dk1"/>
              </a:buClr>
              <a:buSzPts val="900"/>
              <a:buNone/>
              <a:defRPr sz="900">
                <a:solidFill>
                  <a:schemeClr val="dk1"/>
                </a:solidFill>
              </a:defRPr>
            </a:lvl8pPr>
            <a:lvl9pPr lvl="8" algn="l">
              <a:lnSpc>
                <a:spcPct val="135000"/>
              </a:lnSpc>
              <a:spcBef>
                <a:spcPts val="0"/>
              </a:spcBef>
              <a:spcAft>
                <a:spcPts val="0"/>
              </a:spcAft>
              <a:buClr>
                <a:schemeClr val="dk1"/>
              </a:buClr>
              <a:buSzPts val="900"/>
              <a:buNone/>
              <a:defRPr sz="900">
                <a:solidFill>
                  <a:schemeClr val="dk1"/>
                </a:solidFill>
              </a:defRPr>
            </a:lvl9pPr>
          </a:lstStyle>
          <a:p>
            <a:endParaRPr/>
          </a:p>
        </p:txBody>
      </p:sp>
      <p:sp>
        <p:nvSpPr>
          <p:cNvPr id="196" name="Google Shape;196;p63"/>
          <p:cNvSpPr txBox="1">
            <a:spLocks noGrp="1"/>
          </p:cNvSpPr>
          <p:nvPr>
            <p:ph type="subTitle" idx="3"/>
          </p:nvPr>
        </p:nvSpPr>
        <p:spPr>
          <a:xfrm rot="5400000">
            <a:off x="-1603762" y="1603800"/>
            <a:ext cx="3861600" cy="654000"/>
          </a:xfrm>
          <a:prstGeom prst="rect">
            <a:avLst/>
          </a:prstGeom>
          <a:noFill/>
          <a:ln>
            <a:noFill/>
          </a:ln>
        </p:spPr>
        <p:txBody>
          <a:bodyPr spcFirstLastPara="1" wrap="square" lIns="377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97" name="Google Shape;197;p6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994923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heme 3 closing">
  <p:cSld name="Theme 3 closing">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64"/>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0" name="Google Shape;200;p64"/>
          <p:cNvPicPr preferRelativeResize="0"/>
          <p:nvPr/>
        </p:nvPicPr>
        <p:blipFill rotWithShape="1">
          <a:blip r:embed="rId3">
            <a:alphaModFix/>
          </a:blip>
          <a:srcRect/>
          <a:stretch/>
        </p:blipFill>
        <p:spPr>
          <a:xfrm>
            <a:off x="7580138" y="4652989"/>
            <a:ext cx="1185206" cy="279575"/>
          </a:xfrm>
          <a:prstGeom prst="rect">
            <a:avLst/>
          </a:prstGeom>
          <a:noFill/>
          <a:ln>
            <a:noFill/>
          </a:ln>
        </p:spPr>
      </p:pic>
      <p:cxnSp>
        <p:nvCxnSpPr>
          <p:cNvPr id="201" name="Google Shape;201;p64"/>
          <p:cNvCxnSpPr/>
          <p:nvPr/>
        </p:nvCxnSpPr>
        <p:spPr>
          <a:xfrm rot="10800000">
            <a:off x="335825" y="4800900"/>
            <a:ext cx="0" cy="342600"/>
          </a:xfrm>
          <a:prstGeom prst="straightConnector1">
            <a:avLst/>
          </a:prstGeom>
          <a:noFill/>
          <a:ln w="9525" cap="flat" cmpd="sng">
            <a:solidFill>
              <a:schemeClr val="lt1"/>
            </a:solidFill>
            <a:prstDash val="solid"/>
            <a:round/>
            <a:headEnd type="none" w="sm" len="sm"/>
            <a:tailEnd type="none" w="sm" len="sm"/>
          </a:ln>
        </p:spPr>
      </p:cxnSp>
      <p:sp>
        <p:nvSpPr>
          <p:cNvPr id="202" name="Google Shape;202;p64"/>
          <p:cNvSpPr txBox="1">
            <a:spLocks noGrp="1"/>
          </p:cNvSpPr>
          <p:nvPr>
            <p:ph type="title"/>
          </p:nvPr>
        </p:nvSpPr>
        <p:spPr>
          <a:xfrm>
            <a:off x="4245394" y="426470"/>
            <a:ext cx="4302300" cy="1446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9pPr>
          </a:lstStyle>
          <a:p>
            <a:endParaRPr/>
          </a:p>
        </p:txBody>
      </p:sp>
      <p:sp>
        <p:nvSpPr>
          <p:cNvPr id="203" name="Google Shape;203;p64"/>
          <p:cNvSpPr txBox="1">
            <a:spLocks noGrp="1"/>
          </p:cNvSpPr>
          <p:nvPr>
            <p:ph type="subTitle" idx="1"/>
          </p:nvPr>
        </p:nvSpPr>
        <p:spPr>
          <a:xfrm rot="5400000">
            <a:off x="-1603762" y="1603800"/>
            <a:ext cx="3861600" cy="654000"/>
          </a:xfrm>
          <a:prstGeom prst="rect">
            <a:avLst/>
          </a:prstGeom>
          <a:noFill/>
          <a:ln>
            <a:noFill/>
          </a:ln>
        </p:spPr>
        <p:txBody>
          <a:bodyPr spcFirstLastPara="1" wrap="square" lIns="377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204" name="Google Shape;204;p64"/>
          <p:cNvSpPr txBox="1">
            <a:spLocks noGrp="1"/>
          </p:cNvSpPr>
          <p:nvPr>
            <p:ph type="subTitle" idx="2"/>
          </p:nvPr>
        </p:nvSpPr>
        <p:spPr>
          <a:xfrm>
            <a:off x="4245394" y="2064300"/>
            <a:ext cx="3334800" cy="1143600"/>
          </a:xfrm>
          <a:prstGeom prst="rect">
            <a:avLst/>
          </a:prstGeom>
          <a:noFill/>
          <a:ln>
            <a:noFill/>
          </a:ln>
        </p:spPr>
        <p:txBody>
          <a:bodyPr spcFirstLastPara="1" wrap="square" lIns="0" tIns="0" rIns="0" bIns="0" anchor="t" anchorCtr="0">
            <a:noAutofit/>
          </a:bodyPr>
          <a:lstStyle>
            <a:lvl1pPr lvl="0" algn="l">
              <a:lnSpc>
                <a:spcPct val="180000"/>
              </a:lnSpc>
              <a:spcBef>
                <a:spcPts val="0"/>
              </a:spcBef>
              <a:spcAft>
                <a:spcPts val="0"/>
              </a:spcAft>
              <a:buClr>
                <a:schemeClr val="dk1"/>
              </a:buClr>
              <a:buSzPts val="1100"/>
              <a:buNone/>
              <a:defRPr sz="1100">
                <a:solidFill>
                  <a:schemeClr val="dk1"/>
                </a:solidFill>
              </a:defRPr>
            </a:lvl1pPr>
            <a:lvl2pPr lvl="1" algn="l">
              <a:lnSpc>
                <a:spcPct val="180000"/>
              </a:lnSpc>
              <a:spcBef>
                <a:spcPts val="0"/>
              </a:spcBef>
              <a:spcAft>
                <a:spcPts val="0"/>
              </a:spcAft>
              <a:buClr>
                <a:schemeClr val="dk1"/>
              </a:buClr>
              <a:buSzPts val="1100"/>
              <a:buNone/>
              <a:defRPr sz="1100">
                <a:solidFill>
                  <a:schemeClr val="dk1"/>
                </a:solidFill>
              </a:defRPr>
            </a:lvl2pPr>
            <a:lvl3pPr lvl="2" algn="l">
              <a:lnSpc>
                <a:spcPct val="180000"/>
              </a:lnSpc>
              <a:spcBef>
                <a:spcPts val="0"/>
              </a:spcBef>
              <a:spcAft>
                <a:spcPts val="0"/>
              </a:spcAft>
              <a:buClr>
                <a:schemeClr val="dk1"/>
              </a:buClr>
              <a:buSzPts val="1100"/>
              <a:buNone/>
              <a:defRPr sz="1100">
                <a:solidFill>
                  <a:schemeClr val="dk1"/>
                </a:solidFill>
              </a:defRPr>
            </a:lvl3pPr>
            <a:lvl4pPr lvl="3" algn="l">
              <a:lnSpc>
                <a:spcPct val="180000"/>
              </a:lnSpc>
              <a:spcBef>
                <a:spcPts val="0"/>
              </a:spcBef>
              <a:spcAft>
                <a:spcPts val="0"/>
              </a:spcAft>
              <a:buClr>
                <a:schemeClr val="dk1"/>
              </a:buClr>
              <a:buSzPts val="1100"/>
              <a:buNone/>
              <a:defRPr sz="1100">
                <a:solidFill>
                  <a:schemeClr val="dk1"/>
                </a:solidFill>
              </a:defRPr>
            </a:lvl4pPr>
            <a:lvl5pPr lvl="4" algn="l">
              <a:lnSpc>
                <a:spcPct val="180000"/>
              </a:lnSpc>
              <a:spcBef>
                <a:spcPts val="0"/>
              </a:spcBef>
              <a:spcAft>
                <a:spcPts val="0"/>
              </a:spcAft>
              <a:buClr>
                <a:schemeClr val="dk1"/>
              </a:buClr>
              <a:buSzPts val="1100"/>
              <a:buNone/>
              <a:defRPr sz="1100">
                <a:solidFill>
                  <a:schemeClr val="dk1"/>
                </a:solidFill>
              </a:defRPr>
            </a:lvl5pPr>
            <a:lvl6pPr lvl="5" algn="l">
              <a:lnSpc>
                <a:spcPct val="180000"/>
              </a:lnSpc>
              <a:spcBef>
                <a:spcPts val="0"/>
              </a:spcBef>
              <a:spcAft>
                <a:spcPts val="0"/>
              </a:spcAft>
              <a:buClr>
                <a:schemeClr val="dk1"/>
              </a:buClr>
              <a:buSzPts val="1100"/>
              <a:buNone/>
              <a:defRPr sz="1100">
                <a:solidFill>
                  <a:schemeClr val="dk1"/>
                </a:solidFill>
              </a:defRPr>
            </a:lvl6pPr>
            <a:lvl7pPr lvl="6" algn="l">
              <a:lnSpc>
                <a:spcPct val="180000"/>
              </a:lnSpc>
              <a:spcBef>
                <a:spcPts val="0"/>
              </a:spcBef>
              <a:spcAft>
                <a:spcPts val="0"/>
              </a:spcAft>
              <a:buClr>
                <a:schemeClr val="dk1"/>
              </a:buClr>
              <a:buSzPts val="1100"/>
              <a:buNone/>
              <a:defRPr sz="1100">
                <a:solidFill>
                  <a:schemeClr val="dk1"/>
                </a:solidFill>
              </a:defRPr>
            </a:lvl7pPr>
            <a:lvl8pPr lvl="7" algn="l">
              <a:lnSpc>
                <a:spcPct val="180000"/>
              </a:lnSpc>
              <a:spcBef>
                <a:spcPts val="0"/>
              </a:spcBef>
              <a:spcAft>
                <a:spcPts val="0"/>
              </a:spcAft>
              <a:buClr>
                <a:schemeClr val="dk1"/>
              </a:buClr>
              <a:buSzPts val="1100"/>
              <a:buNone/>
              <a:defRPr sz="1100">
                <a:solidFill>
                  <a:schemeClr val="dk1"/>
                </a:solidFill>
              </a:defRPr>
            </a:lvl8pPr>
            <a:lvl9pPr lvl="8" algn="l">
              <a:lnSpc>
                <a:spcPct val="180000"/>
              </a:lnSpc>
              <a:spcBef>
                <a:spcPts val="0"/>
              </a:spcBef>
              <a:spcAft>
                <a:spcPts val="0"/>
              </a:spcAft>
              <a:buClr>
                <a:schemeClr val="dk1"/>
              </a:buClr>
              <a:buSzPts val="1100"/>
              <a:buNone/>
              <a:defRPr sz="1100">
                <a:solidFill>
                  <a:schemeClr val="dk1"/>
                </a:solidFill>
              </a:defRPr>
            </a:lvl9pPr>
          </a:lstStyle>
          <a:p>
            <a:endParaRPr/>
          </a:p>
        </p:txBody>
      </p:sp>
      <p:sp>
        <p:nvSpPr>
          <p:cNvPr id="205" name="Google Shape;205;p64"/>
          <p:cNvSpPr txBox="1"/>
          <p:nvPr/>
        </p:nvSpPr>
        <p:spPr>
          <a:xfrm>
            <a:off x="4427587" y="3501900"/>
            <a:ext cx="1920300" cy="180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ed Hat Text"/>
                <a:ea typeface="Red Hat Text"/>
                <a:cs typeface="Red Hat Text"/>
                <a:sym typeface="Red Hat Text"/>
              </a:rPr>
              <a:t>linkedin.com/company/red-hat</a:t>
            </a:r>
            <a:endParaRPr sz="900" b="0" i="0" u="none" strike="noStrike" cap="none">
              <a:solidFill>
                <a:schemeClr val="dk1"/>
              </a:solidFill>
              <a:latin typeface="Red Hat Text"/>
              <a:ea typeface="Red Hat Text"/>
              <a:cs typeface="Red Hat Text"/>
              <a:sym typeface="Red Hat Text"/>
            </a:endParaRPr>
          </a:p>
        </p:txBody>
      </p:sp>
      <p:sp>
        <p:nvSpPr>
          <p:cNvPr id="206" name="Google Shape;206;p64"/>
          <p:cNvSpPr txBox="1"/>
          <p:nvPr/>
        </p:nvSpPr>
        <p:spPr>
          <a:xfrm>
            <a:off x="4427588" y="3880725"/>
            <a:ext cx="1920300" cy="180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ed Hat Text"/>
                <a:ea typeface="Red Hat Text"/>
                <a:cs typeface="Red Hat Text"/>
                <a:sym typeface="Red Hat Text"/>
              </a:rPr>
              <a:t>youtube.com/user/RedHatVideos</a:t>
            </a:r>
            <a:endParaRPr sz="900" b="0" i="0" u="none" strike="noStrike" cap="none">
              <a:solidFill>
                <a:schemeClr val="dk1"/>
              </a:solidFill>
              <a:latin typeface="Red Hat Text"/>
              <a:ea typeface="Red Hat Text"/>
              <a:cs typeface="Red Hat Text"/>
              <a:sym typeface="Red Hat Text"/>
            </a:endParaRPr>
          </a:p>
        </p:txBody>
      </p:sp>
      <p:sp>
        <p:nvSpPr>
          <p:cNvPr id="207" name="Google Shape;207;p64"/>
          <p:cNvSpPr txBox="1"/>
          <p:nvPr/>
        </p:nvSpPr>
        <p:spPr>
          <a:xfrm>
            <a:off x="6611644" y="3501900"/>
            <a:ext cx="1920300" cy="180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ed Hat Text"/>
                <a:ea typeface="Red Hat Text"/>
                <a:cs typeface="Red Hat Text"/>
                <a:sym typeface="Red Hat Text"/>
              </a:rPr>
              <a:t>facebook.com/redhatinc</a:t>
            </a:r>
            <a:endParaRPr sz="900" b="0" i="0" u="none" strike="noStrike" cap="none">
              <a:solidFill>
                <a:schemeClr val="dk1"/>
              </a:solidFill>
              <a:latin typeface="Red Hat Text"/>
              <a:ea typeface="Red Hat Text"/>
              <a:cs typeface="Red Hat Text"/>
              <a:sym typeface="Red Hat Text"/>
            </a:endParaRPr>
          </a:p>
        </p:txBody>
      </p:sp>
      <p:sp>
        <p:nvSpPr>
          <p:cNvPr id="208" name="Google Shape;208;p64"/>
          <p:cNvSpPr txBox="1"/>
          <p:nvPr/>
        </p:nvSpPr>
        <p:spPr>
          <a:xfrm>
            <a:off x="6611644" y="3880725"/>
            <a:ext cx="1920300" cy="180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ed Hat Text"/>
                <a:ea typeface="Red Hat Text"/>
                <a:cs typeface="Red Hat Text"/>
                <a:sym typeface="Red Hat Text"/>
              </a:rPr>
              <a:t>twitter.com/RedHat</a:t>
            </a:r>
            <a:endParaRPr sz="900" b="0" i="0" u="none" strike="noStrike" cap="none">
              <a:solidFill>
                <a:schemeClr val="dk1"/>
              </a:solidFill>
              <a:latin typeface="Red Hat Text"/>
              <a:ea typeface="Red Hat Text"/>
              <a:cs typeface="Red Hat Text"/>
              <a:sym typeface="Red Hat Text"/>
            </a:endParaRPr>
          </a:p>
        </p:txBody>
      </p:sp>
      <p:pic>
        <p:nvPicPr>
          <p:cNvPr id="209" name="Google Shape;209;p64"/>
          <p:cNvPicPr preferRelativeResize="0"/>
          <p:nvPr/>
        </p:nvPicPr>
        <p:blipFill rotWithShape="1">
          <a:blip r:embed="rId4">
            <a:alphaModFix/>
          </a:blip>
          <a:srcRect l="2507" r="2498"/>
          <a:stretch/>
        </p:blipFill>
        <p:spPr>
          <a:xfrm>
            <a:off x="6439844" y="3880729"/>
            <a:ext cx="171806" cy="180862"/>
          </a:xfrm>
          <a:prstGeom prst="rect">
            <a:avLst/>
          </a:prstGeom>
          <a:noFill/>
          <a:ln>
            <a:noFill/>
          </a:ln>
        </p:spPr>
      </p:pic>
      <p:pic>
        <p:nvPicPr>
          <p:cNvPr id="210" name="Google Shape;210;p64"/>
          <p:cNvPicPr preferRelativeResize="0"/>
          <p:nvPr/>
        </p:nvPicPr>
        <p:blipFill rotWithShape="1">
          <a:blip r:embed="rId5">
            <a:alphaModFix/>
          </a:blip>
          <a:srcRect l="2678" r="2678"/>
          <a:stretch/>
        </p:blipFill>
        <p:spPr>
          <a:xfrm>
            <a:off x="6439844" y="3501904"/>
            <a:ext cx="171806" cy="180862"/>
          </a:xfrm>
          <a:prstGeom prst="rect">
            <a:avLst/>
          </a:prstGeom>
          <a:noFill/>
          <a:ln>
            <a:noFill/>
          </a:ln>
        </p:spPr>
      </p:pic>
      <p:pic>
        <p:nvPicPr>
          <p:cNvPr id="211" name="Google Shape;211;p64"/>
          <p:cNvPicPr preferRelativeResize="0"/>
          <p:nvPr/>
        </p:nvPicPr>
        <p:blipFill rotWithShape="1">
          <a:blip r:embed="rId6">
            <a:alphaModFix/>
          </a:blip>
          <a:srcRect l="2507" r="2498"/>
          <a:stretch/>
        </p:blipFill>
        <p:spPr>
          <a:xfrm>
            <a:off x="4245400" y="3880729"/>
            <a:ext cx="171806" cy="180862"/>
          </a:xfrm>
          <a:prstGeom prst="rect">
            <a:avLst/>
          </a:prstGeom>
          <a:noFill/>
          <a:ln>
            <a:noFill/>
          </a:ln>
        </p:spPr>
      </p:pic>
      <p:pic>
        <p:nvPicPr>
          <p:cNvPr id="212" name="Google Shape;212;p64"/>
          <p:cNvPicPr preferRelativeResize="0"/>
          <p:nvPr/>
        </p:nvPicPr>
        <p:blipFill rotWithShape="1">
          <a:blip r:embed="rId7">
            <a:alphaModFix/>
          </a:blip>
          <a:srcRect l="2325" r="2325"/>
          <a:stretch/>
        </p:blipFill>
        <p:spPr>
          <a:xfrm>
            <a:off x="4245400" y="3501904"/>
            <a:ext cx="171806" cy="180862"/>
          </a:xfrm>
          <a:prstGeom prst="rect">
            <a:avLst/>
          </a:prstGeom>
          <a:noFill/>
          <a:ln>
            <a:noFill/>
          </a:ln>
        </p:spPr>
      </p:pic>
      <p:sp>
        <p:nvSpPr>
          <p:cNvPr id="213" name="Google Shape;213;p6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862592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heme 2 divider A">
  <p:cSld name="Theme 2 divider A">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65"/>
          <p:cNvSpPr txBox="1">
            <a:spLocks noGrp="1"/>
          </p:cNvSpPr>
          <p:nvPr>
            <p:ph type="title"/>
          </p:nvPr>
        </p:nvSpPr>
        <p:spPr>
          <a:xfrm>
            <a:off x="335831" y="813421"/>
            <a:ext cx="5118600" cy="1578900"/>
          </a:xfrm>
          <a:prstGeom prst="rect">
            <a:avLst/>
          </a:prstGeom>
          <a:noFill/>
          <a:ln>
            <a:noFill/>
          </a:ln>
        </p:spPr>
        <p:txBody>
          <a:bodyPr spcFirstLastPara="1" wrap="square" lIns="329175" tIns="68575" rIns="68575" bIns="68575" anchor="t" anchorCtr="0">
            <a:noAutofit/>
          </a:bodyPr>
          <a:lstStyle>
            <a:lvl1pPr lv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9pPr>
          </a:lstStyle>
          <a:p>
            <a:endParaRPr/>
          </a:p>
        </p:txBody>
      </p:sp>
      <p:cxnSp>
        <p:nvCxnSpPr>
          <p:cNvPr id="216" name="Google Shape;216;p65"/>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cxnSp>
        <p:nvCxnSpPr>
          <p:cNvPr id="217" name="Google Shape;217;p65"/>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218" name="Google Shape;218;p65"/>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219" name="Google Shape;219;p65"/>
          <p:cNvSpPr txBox="1">
            <a:spLocks noGrp="1"/>
          </p:cNvSpPr>
          <p:nvPr>
            <p:ph type="subTitle" idx="2"/>
          </p:nvPr>
        </p:nvSpPr>
        <p:spPr>
          <a:xfrm>
            <a:off x="6938588" y="1307790"/>
            <a:ext cx="1593300" cy="24819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1200"/>
              <a:buNone/>
              <a:defRPr sz="1100">
                <a:solidFill>
                  <a:srgbClr val="141414"/>
                </a:solidFill>
              </a:defRPr>
            </a:lvl1pPr>
            <a:lvl2pPr lvl="1" algn="l">
              <a:lnSpc>
                <a:spcPct val="174000"/>
              </a:lnSpc>
              <a:spcBef>
                <a:spcPts val="0"/>
              </a:spcBef>
              <a:spcAft>
                <a:spcPts val="0"/>
              </a:spcAft>
              <a:buSzPts val="1100"/>
              <a:buNone/>
              <a:defRPr sz="1100">
                <a:solidFill>
                  <a:srgbClr val="141414"/>
                </a:solidFill>
              </a:defRPr>
            </a:lvl2pPr>
            <a:lvl3pPr lvl="2" algn="l">
              <a:lnSpc>
                <a:spcPct val="174000"/>
              </a:lnSpc>
              <a:spcBef>
                <a:spcPts val="0"/>
              </a:spcBef>
              <a:spcAft>
                <a:spcPts val="0"/>
              </a:spcAft>
              <a:buSzPts val="1100"/>
              <a:buNone/>
              <a:defRPr sz="1100">
                <a:solidFill>
                  <a:srgbClr val="141414"/>
                </a:solidFill>
              </a:defRPr>
            </a:lvl3pPr>
            <a:lvl4pPr lvl="3" algn="l">
              <a:lnSpc>
                <a:spcPct val="174000"/>
              </a:lnSpc>
              <a:spcBef>
                <a:spcPts val="0"/>
              </a:spcBef>
              <a:spcAft>
                <a:spcPts val="0"/>
              </a:spcAft>
              <a:buSzPts val="1100"/>
              <a:buNone/>
              <a:defRPr sz="1100">
                <a:solidFill>
                  <a:srgbClr val="141414"/>
                </a:solidFill>
              </a:defRPr>
            </a:lvl4pPr>
            <a:lvl5pPr lvl="4" algn="l">
              <a:lnSpc>
                <a:spcPct val="174000"/>
              </a:lnSpc>
              <a:spcBef>
                <a:spcPts val="0"/>
              </a:spcBef>
              <a:spcAft>
                <a:spcPts val="0"/>
              </a:spcAft>
              <a:buSzPts val="1100"/>
              <a:buNone/>
              <a:defRPr sz="1100">
                <a:solidFill>
                  <a:srgbClr val="141414"/>
                </a:solidFill>
              </a:defRPr>
            </a:lvl5pPr>
            <a:lvl6pPr lvl="5" algn="l">
              <a:lnSpc>
                <a:spcPct val="174000"/>
              </a:lnSpc>
              <a:spcBef>
                <a:spcPts val="0"/>
              </a:spcBef>
              <a:spcAft>
                <a:spcPts val="0"/>
              </a:spcAft>
              <a:buSzPts val="1100"/>
              <a:buNone/>
              <a:defRPr sz="1100">
                <a:solidFill>
                  <a:srgbClr val="141414"/>
                </a:solidFill>
              </a:defRPr>
            </a:lvl6pPr>
            <a:lvl7pPr lvl="6" algn="l">
              <a:lnSpc>
                <a:spcPct val="174000"/>
              </a:lnSpc>
              <a:spcBef>
                <a:spcPts val="0"/>
              </a:spcBef>
              <a:spcAft>
                <a:spcPts val="0"/>
              </a:spcAft>
              <a:buSzPts val="1100"/>
              <a:buNone/>
              <a:defRPr sz="1100">
                <a:solidFill>
                  <a:srgbClr val="141414"/>
                </a:solidFill>
              </a:defRPr>
            </a:lvl7pPr>
            <a:lvl8pPr lvl="7" algn="l">
              <a:lnSpc>
                <a:spcPct val="174000"/>
              </a:lnSpc>
              <a:spcBef>
                <a:spcPts val="0"/>
              </a:spcBef>
              <a:spcAft>
                <a:spcPts val="0"/>
              </a:spcAft>
              <a:buSzPts val="1100"/>
              <a:buNone/>
              <a:defRPr sz="1100">
                <a:solidFill>
                  <a:srgbClr val="141414"/>
                </a:solidFill>
              </a:defRPr>
            </a:lvl8pPr>
            <a:lvl9pPr lvl="8" algn="l">
              <a:lnSpc>
                <a:spcPct val="174000"/>
              </a:lnSpc>
              <a:spcBef>
                <a:spcPts val="0"/>
              </a:spcBef>
              <a:spcAft>
                <a:spcPts val="0"/>
              </a:spcAft>
              <a:buSzPts val="1100"/>
              <a:buNone/>
              <a:defRPr sz="1100">
                <a:solidFill>
                  <a:srgbClr val="141414"/>
                </a:solidFill>
              </a:defRPr>
            </a:lvl9pPr>
          </a:lstStyle>
          <a:p>
            <a:endParaRPr/>
          </a:p>
        </p:txBody>
      </p:sp>
      <p:pic>
        <p:nvPicPr>
          <p:cNvPr id="220" name="Google Shape;220;p65"/>
          <p:cNvPicPr preferRelativeResize="0"/>
          <p:nvPr/>
        </p:nvPicPr>
        <p:blipFill rotWithShape="1">
          <a:blip r:embed="rId3">
            <a:alphaModFix/>
          </a:blip>
          <a:srcRect t="326" b="316"/>
          <a:stretch/>
        </p:blipFill>
        <p:spPr>
          <a:xfrm>
            <a:off x="8033460" y="4734938"/>
            <a:ext cx="731888" cy="171091"/>
          </a:xfrm>
          <a:prstGeom prst="rect">
            <a:avLst/>
          </a:prstGeom>
          <a:noFill/>
          <a:ln>
            <a:noFill/>
          </a:ln>
        </p:spPr>
      </p:pic>
      <p:sp>
        <p:nvSpPr>
          <p:cNvPr id="221" name="Google Shape;221;p6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2954307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heme 2 divider B">
  <p:cSld name="Theme 2 divider B">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66"/>
          <p:cNvSpPr txBox="1">
            <a:spLocks noGrp="1"/>
          </p:cNvSpPr>
          <p:nvPr>
            <p:ph type="title"/>
          </p:nvPr>
        </p:nvSpPr>
        <p:spPr>
          <a:xfrm>
            <a:off x="335831" y="813421"/>
            <a:ext cx="5118600" cy="1578900"/>
          </a:xfrm>
          <a:prstGeom prst="rect">
            <a:avLst/>
          </a:prstGeom>
          <a:noFill/>
          <a:ln>
            <a:noFill/>
          </a:ln>
        </p:spPr>
        <p:txBody>
          <a:bodyPr spcFirstLastPara="1" wrap="square" lIns="329175" tIns="68575" rIns="68575" bIns="68575" anchor="t" anchorCtr="0">
            <a:noAutofit/>
          </a:bodyPr>
          <a:lstStyle>
            <a:lvl1pPr lv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224" name="Google Shape;224;p66"/>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cxnSp>
        <p:nvCxnSpPr>
          <p:cNvPr id="225" name="Google Shape;225;p66"/>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226" name="Google Shape;226;p66"/>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227" name="Google Shape;227;p66"/>
          <p:cNvSpPr txBox="1">
            <a:spLocks noGrp="1"/>
          </p:cNvSpPr>
          <p:nvPr>
            <p:ph type="subTitle" idx="2"/>
          </p:nvPr>
        </p:nvSpPr>
        <p:spPr>
          <a:xfrm>
            <a:off x="6938588" y="1307790"/>
            <a:ext cx="1593300" cy="24819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1200"/>
              <a:buNone/>
              <a:defRPr sz="1100">
                <a:solidFill>
                  <a:schemeClr val="lt1"/>
                </a:solidFill>
              </a:defRPr>
            </a:lvl1pPr>
            <a:lvl2pPr lvl="1" algn="l">
              <a:lnSpc>
                <a:spcPct val="174000"/>
              </a:lnSpc>
              <a:spcBef>
                <a:spcPts val="0"/>
              </a:spcBef>
              <a:spcAft>
                <a:spcPts val="0"/>
              </a:spcAft>
              <a:buSzPts val="1100"/>
              <a:buNone/>
              <a:defRPr sz="1100">
                <a:solidFill>
                  <a:schemeClr val="lt1"/>
                </a:solidFill>
              </a:defRPr>
            </a:lvl2pPr>
            <a:lvl3pPr lvl="2" algn="l">
              <a:lnSpc>
                <a:spcPct val="174000"/>
              </a:lnSpc>
              <a:spcBef>
                <a:spcPts val="0"/>
              </a:spcBef>
              <a:spcAft>
                <a:spcPts val="0"/>
              </a:spcAft>
              <a:buSzPts val="1100"/>
              <a:buNone/>
              <a:defRPr sz="1100">
                <a:solidFill>
                  <a:schemeClr val="lt1"/>
                </a:solidFill>
              </a:defRPr>
            </a:lvl3pPr>
            <a:lvl4pPr lvl="3" algn="l">
              <a:lnSpc>
                <a:spcPct val="174000"/>
              </a:lnSpc>
              <a:spcBef>
                <a:spcPts val="0"/>
              </a:spcBef>
              <a:spcAft>
                <a:spcPts val="0"/>
              </a:spcAft>
              <a:buSzPts val="1100"/>
              <a:buNone/>
              <a:defRPr sz="1100">
                <a:solidFill>
                  <a:schemeClr val="lt1"/>
                </a:solidFill>
              </a:defRPr>
            </a:lvl4pPr>
            <a:lvl5pPr lvl="4" algn="l">
              <a:lnSpc>
                <a:spcPct val="174000"/>
              </a:lnSpc>
              <a:spcBef>
                <a:spcPts val="0"/>
              </a:spcBef>
              <a:spcAft>
                <a:spcPts val="0"/>
              </a:spcAft>
              <a:buSzPts val="1100"/>
              <a:buNone/>
              <a:defRPr sz="1100">
                <a:solidFill>
                  <a:schemeClr val="lt1"/>
                </a:solidFill>
              </a:defRPr>
            </a:lvl5pPr>
            <a:lvl6pPr lvl="5" algn="l">
              <a:lnSpc>
                <a:spcPct val="174000"/>
              </a:lnSpc>
              <a:spcBef>
                <a:spcPts val="0"/>
              </a:spcBef>
              <a:spcAft>
                <a:spcPts val="0"/>
              </a:spcAft>
              <a:buSzPts val="1100"/>
              <a:buNone/>
              <a:defRPr sz="1100">
                <a:solidFill>
                  <a:schemeClr val="lt1"/>
                </a:solidFill>
              </a:defRPr>
            </a:lvl6pPr>
            <a:lvl7pPr lvl="6" algn="l">
              <a:lnSpc>
                <a:spcPct val="174000"/>
              </a:lnSpc>
              <a:spcBef>
                <a:spcPts val="0"/>
              </a:spcBef>
              <a:spcAft>
                <a:spcPts val="0"/>
              </a:spcAft>
              <a:buSzPts val="1100"/>
              <a:buNone/>
              <a:defRPr sz="1100">
                <a:solidFill>
                  <a:schemeClr val="lt1"/>
                </a:solidFill>
              </a:defRPr>
            </a:lvl7pPr>
            <a:lvl8pPr lvl="7" algn="l">
              <a:lnSpc>
                <a:spcPct val="174000"/>
              </a:lnSpc>
              <a:spcBef>
                <a:spcPts val="0"/>
              </a:spcBef>
              <a:spcAft>
                <a:spcPts val="0"/>
              </a:spcAft>
              <a:buSzPts val="1100"/>
              <a:buNone/>
              <a:defRPr sz="1100">
                <a:solidFill>
                  <a:schemeClr val="lt1"/>
                </a:solidFill>
              </a:defRPr>
            </a:lvl8pPr>
            <a:lvl9pPr lvl="8" algn="l">
              <a:lnSpc>
                <a:spcPct val="174000"/>
              </a:lnSpc>
              <a:spcBef>
                <a:spcPts val="0"/>
              </a:spcBef>
              <a:spcAft>
                <a:spcPts val="0"/>
              </a:spcAft>
              <a:buSzPts val="1100"/>
              <a:buNone/>
              <a:defRPr sz="1100">
                <a:solidFill>
                  <a:schemeClr val="lt1"/>
                </a:solidFill>
              </a:defRPr>
            </a:lvl9pPr>
          </a:lstStyle>
          <a:p>
            <a:endParaRPr/>
          </a:p>
        </p:txBody>
      </p:sp>
      <p:pic>
        <p:nvPicPr>
          <p:cNvPr id="228" name="Google Shape;228;p66"/>
          <p:cNvPicPr preferRelativeResize="0"/>
          <p:nvPr/>
        </p:nvPicPr>
        <p:blipFill rotWithShape="1">
          <a:blip r:embed="rId3">
            <a:alphaModFix/>
          </a:blip>
          <a:srcRect/>
          <a:stretch/>
        </p:blipFill>
        <p:spPr>
          <a:xfrm>
            <a:off x="8033460" y="4734378"/>
            <a:ext cx="731888" cy="172209"/>
          </a:xfrm>
          <a:prstGeom prst="rect">
            <a:avLst/>
          </a:prstGeom>
          <a:noFill/>
          <a:ln>
            <a:noFill/>
          </a:ln>
        </p:spPr>
      </p:pic>
      <p:sp>
        <p:nvSpPr>
          <p:cNvPr id="229" name="Google Shape;229;p6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56845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663788" y="653812"/>
            <a:ext cx="7816500" cy="9915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2600"/>
              <a:buNone/>
              <a:defRPr sz="2300">
                <a:solidFill>
                  <a:schemeClr val="lt1"/>
                </a:solidFill>
              </a:defRPr>
            </a:lvl1pPr>
            <a:lvl2pPr lvl="1" algn="l">
              <a:lnSpc>
                <a:spcPct val="115000"/>
              </a:lnSpc>
              <a:spcBef>
                <a:spcPts val="0"/>
              </a:spcBef>
              <a:spcAft>
                <a:spcPts val="0"/>
              </a:spcAft>
              <a:buSzPts val="2600"/>
              <a:buNone/>
              <a:defRPr sz="2000">
                <a:solidFill>
                  <a:schemeClr val="lt1"/>
                </a:solidFill>
              </a:defRPr>
            </a:lvl2pPr>
            <a:lvl3pPr lvl="2" algn="l">
              <a:lnSpc>
                <a:spcPct val="115000"/>
              </a:lnSpc>
              <a:spcBef>
                <a:spcPts val="0"/>
              </a:spcBef>
              <a:spcAft>
                <a:spcPts val="0"/>
              </a:spcAft>
              <a:buSzPts val="2600"/>
              <a:buNone/>
              <a:defRPr sz="2000">
                <a:solidFill>
                  <a:schemeClr val="lt1"/>
                </a:solidFill>
              </a:defRPr>
            </a:lvl3pPr>
            <a:lvl4pPr lvl="3" algn="l">
              <a:lnSpc>
                <a:spcPct val="115000"/>
              </a:lnSpc>
              <a:spcBef>
                <a:spcPts val="0"/>
              </a:spcBef>
              <a:spcAft>
                <a:spcPts val="0"/>
              </a:spcAft>
              <a:buSzPts val="2600"/>
              <a:buNone/>
              <a:defRPr sz="2000">
                <a:solidFill>
                  <a:schemeClr val="lt1"/>
                </a:solidFill>
              </a:defRPr>
            </a:lvl4pPr>
            <a:lvl5pPr lvl="4" algn="l">
              <a:lnSpc>
                <a:spcPct val="115000"/>
              </a:lnSpc>
              <a:spcBef>
                <a:spcPts val="0"/>
              </a:spcBef>
              <a:spcAft>
                <a:spcPts val="0"/>
              </a:spcAft>
              <a:buSzPts val="2600"/>
              <a:buNone/>
              <a:defRPr sz="2000">
                <a:solidFill>
                  <a:schemeClr val="lt1"/>
                </a:solidFill>
              </a:defRPr>
            </a:lvl5pPr>
            <a:lvl6pPr lvl="5" algn="l">
              <a:lnSpc>
                <a:spcPct val="115000"/>
              </a:lnSpc>
              <a:spcBef>
                <a:spcPts val="0"/>
              </a:spcBef>
              <a:spcAft>
                <a:spcPts val="0"/>
              </a:spcAft>
              <a:buSzPts val="2600"/>
              <a:buNone/>
              <a:defRPr sz="2000">
                <a:solidFill>
                  <a:schemeClr val="lt1"/>
                </a:solidFill>
              </a:defRPr>
            </a:lvl6pPr>
            <a:lvl7pPr lvl="6" algn="l">
              <a:lnSpc>
                <a:spcPct val="115000"/>
              </a:lnSpc>
              <a:spcBef>
                <a:spcPts val="0"/>
              </a:spcBef>
              <a:spcAft>
                <a:spcPts val="0"/>
              </a:spcAft>
              <a:buSzPts val="2600"/>
              <a:buNone/>
              <a:defRPr sz="2000">
                <a:solidFill>
                  <a:schemeClr val="lt1"/>
                </a:solidFill>
              </a:defRPr>
            </a:lvl7pPr>
            <a:lvl8pPr lvl="7" algn="l">
              <a:lnSpc>
                <a:spcPct val="115000"/>
              </a:lnSpc>
              <a:spcBef>
                <a:spcPts val="0"/>
              </a:spcBef>
              <a:spcAft>
                <a:spcPts val="0"/>
              </a:spcAft>
              <a:buSzPts val="2600"/>
              <a:buNone/>
              <a:defRPr sz="2000">
                <a:solidFill>
                  <a:schemeClr val="lt1"/>
                </a:solidFill>
              </a:defRPr>
            </a:lvl8pPr>
            <a:lvl9pPr lvl="8" algn="l">
              <a:lnSpc>
                <a:spcPct val="115000"/>
              </a:lnSpc>
              <a:spcBef>
                <a:spcPts val="0"/>
              </a:spcBef>
              <a:spcAft>
                <a:spcPts val="0"/>
              </a:spcAft>
              <a:buSzPts val="2600"/>
              <a:buNone/>
              <a:defRPr sz="2000">
                <a:solidFill>
                  <a:schemeClr val="lt1"/>
                </a:solidFill>
              </a:defRPr>
            </a:lvl9pPr>
          </a:lstStyle>
          <a:p>
            <a:endParaRPr/>
          </a:p>
        </p:txBody>
      </p:sp>
      <p:cxnSp>
        <p:nvCxnSpPr>
          <p:cNvPr id="92" name="Google Shape;92;p17"/>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93" name="Google Shape;93;p17"/>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cxnSp>
        <p:nvCxnSpPr>
          <p:cNvPr id="94" name="Google Shape;94;p17"/>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pic>
        <p:nvPicPr>
          <p:cNvPr id="95" name="Google Shape;95;p17"/>
          <p:cNvPicPr preferRelativeResize="0"/>
          <p:nvPr/>
        </p:nvPicPr>
        <p:blipFill rotWithShape="1">
          <a:blip r:embed="rId2">
            <a:alphaModFix/>
          </a:blip>
          <a:srcRect/>
          <a:stretch/>
        </p:blipFill>
        <p:spPr>
          <a:xfrm>
            <a:off x="8033460" y="4734378"/>
            <a:ext cx="731888" cy="172209"/>
          </a:xfrm>
          <a:prstGeom prst="rect">
            <a:avLst/>
          </a:prstGeom>
          <a:noFill/>
          <a:ln>
            <a:noFill/>
          </a:ln>
        </p:spPr>
      </p:pic>
      <p:sp>
        <p:nvSpPr>
          <p:cNvPr id="96" name="Google Shape;96;p1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
        <p:nvSpPr>
          <p:cNvPr id="97" name="Google Shape;97;p17"/>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lt1"/>
                </a:solidFill>
              </a:defRPr>
            </a:lvl1pPr>
            <a:lvl2pPr lvl="1" algn="l">
              <a:lnSpc>
                <a:spcPct val="115000"/>
              </a:lnSpc>
              <a:spcBef>
                <a:spcPts val="0"/>
              </a:spcBef>
              <a:spcAft>
                <a:spcPts val="0"/>
              </a:spcAft>
              <a:buSzPts val="1100"/>
              <a:buNone/>
              <a:defRPr sz="600">
                <a:solidFill>
                  <a:schemeClr val="lt1"/>
                </a:solidFill>
              </a:defRPr>
            </a:lvl2pPr>
            <a:lvl3pPr lvl="2" algn="l">
              <a:lnSpc>
                <a:spcPct val="115000"/>
              </a:lnSpc>
              <a:spcBef>
                <a:spcPts val="0"/>
              </a:spcBef>
              <a:spcAft>
                <a:spcPts val="0"/>
              </a:spcAft>
              <a:buSzPts val="1100"/>
              <a:buNone/>
              <a:defRPr sz="600">
                <a:solidFill>
                  <a:schemeClr val="lt1"/>
                </a:solidFill>
              </a:defRPr>
            </a:lvl3pPr>
            <a:lvl4pPr lvl="3" algn="l">
              <a:lnSpc>
                <a:spcPct val="115000"/>
              </a:lnSpc>
              <a:spcBef>
                <a:spcPts val="0"/>
              </a:spcBef>
              <a:spcAft>
                <a:spcPts val="0"/>
              </a:spcAft>
              <a:buSzPts val="1100"/>
              <a:buNone/>
              <a:defRPr sz="600">
                <a:solidFill>
                  <a:schemeClr val="lt1"/>
                </a:solidFill>
              </a:defRPr>
            </a:lvl4pPr>
            <a:lvl5pPr lvl="4" algn="l">
              <a:lnSpc>
                <a:spcPct val="115000"/>
              </a:lnSpc>
              <a:spcBef>
                <a:spcPts val="0"/>
              </a:spcBef>
              <a:spcAft>
                <a:spcPts val="0"/>
              </a:spcAft>
              <a:buSzPts val="1100"/>
              <a:buNone/>
              <a:defRPr sz="600">
                <a:solidFill>
                  <a:schemeClr val="lt1"/>
                </a:solidFill>
              </a:defRPr>
            </a:lvl5pPr>
            <a:lvl6pPr lvl="5" algn="l">
              <a:lnSpc>
                <a:spcPct val="115000"/>
              </a:lnSpc>
              <a:spcBef>
                <a:spcPts val="0"/>
              </a:spcBef>
              <a:spcAft>
                <a:spcPts val="0"/>
              </a:spcAft>
              <a:buSzPts val="1100"/>
              <a:buNone/>
              <a:defRPr sz="600">
                <a:solidFill>
                  <a:schemeClr val="lt1"/>
                </a:solidFill>
              </a:defRPr>
            </a:lvl6pPr>
            <a:lvl7pPr lvl="6" algn="l">
              <a:lnSpc>
                <a:spcPct val="115000"/>
              </a:lnSpc>
              <a:spcBef>
                <a:spcPts val="0"/>
              </a:spcBef>
              <a:spcAft>
                <a:spcPts val="0"/>
              </a:spcAft>
              <a:buSzPts val="1100"/>
              <a:buNone/>
              <a:defRPr sz="600">
                <a:solidFill>
                  <a:schemeClr val="lt1"/>
                </a:solidFill>
              </a:defRPr>
            </a:lvl7pPr>
            <a:lvl8pPr lvl="7" algn="l">
              <a:lnSpc>
                <a:spcPct val="115000"/>
              </a:lnSpc>
              <a:spcBef>
                <a:spcPts val="0"/>
              </a:spcBef>
              <a:spcAft>
                <a:spcPts val="0"/>
              </a:spcAft>
              <a:buSzPts val="1100"/>
              <a:buNone/>
              <a:defRPr sz="600">
                <a:solidFill>
                  <a:schemeClr val="lt1"/>
                </a:solidFill>
              </a:defRPr>
            </a:lvl8pPr>
            <a:lvl9pPr lvl="8" algn="l">
              <a:lnSpc>
                <a:spcPct val="115000"/>
              </a:lnSpc>
              <a:spcBef>
                <a:spcPts val="0"/>
              </a:spcBef>
              <a:spcAft>
                <a:spcPts val="0"/>
              </a:spcAft>
              <a:buSzPts val="1100"/>
              <a:buNone/>
              <a:defRPr sz="600">
                <a:solidFill>
                  <a:schemeClr val="lt1"/>
                </a:solidFill>
              </a:defRPr>
            </a:lvl9pPr>
          </a:lstStyle>
          <a:p>
            <a:endParaRPr/>
          </a:p>
        </p:txBody>
      </p:sp>
      <p:sp>
        <p:nvSpPr>
          <p:cNvPr id="98" name="Google Shape;98;p17"/>
          <p:cNvSpPr txBox="1">
            <a:spLocks noGrp="1"/>
          </p:cNvSpPr>
          <p:nvPr>
            <p:ph type="subTitle" idx="3"/>
          </p:nvPr>
        </p:nvSpPr>
        <p:spPr>
          <a:xfrm>
            <a:off x="2459625"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lt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lt1"/>
                </a:solidFill>
                <a:latin typeface="Red Hat Display"/>
                <a:ea typeface="Red Hat Display"/>
                <a:cs typeface="Red Hat Display"/>
                <a:sym typeface="Red Hat Display"/>
              </a:defRPr>
            </a:lvl9pPr>
          </a:lstStyle>
          <a:p>
            <a:endParaRPr/>
          </a:p>
        </p:txBody>
      </p:sp>
      <p:sp>
        <p:nvSpPr>
          <p:cNvPr id="99" name="Google Shape;99;p17"/>
          <p:cNvSpPr txBox="1">
            <a:spLocks noGrp="1"/>
          </p:cNvSpPr>
          <p:nvPr>
            <p:ph type="subTitle" idx="4"/>
          </p:nvPr>
        </p:nvSpPr>
        <p:spPr>
          <a:xfrm>
            <a:off x="4245488"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lt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lt1"/>
                </a:solidFill>
                <a:latin typeface="Red Hat Display"/>
                <a:ea typeface="Red Hat Display"/>
                <a:cs typeface="Red Hat Display"/>
                <a:sym typeface="Red Hat Display"/>
              </a:defRPr>
            </a:lvl9pPr>
          </a:lstStyle>
          <a:p>
            <a:endParaRPr/>
          </a:p>
        </p:txBody>
      </p:sp>
      <p:sp>
        <p:nvSpPr>
          <p:cNvPr id="100" name="Google Shape;100;p17"/>
          <p:cNvSpPr txBox="1">
            <a:spLocks noGrp="1"/>
          </p:cNvSpPr>
          <p:nvPr>
            <p:ph type="subTitle" idx="5"/>
          </p:nvPr>
        </p:nvSpPr>
        <p:spPr>
          <a:xfrm>
            <a:off x="6031350"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lt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lt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heme 2 divider C">
  <p:cSld name="Theme 2 divider C">
    <p:bg>
      <p:bgPr>
        <a:blipFill>
          <a:blip r:embed="rId2">
            <a:alphaModFix/>
          </a:blip>
          <a:stretch>
            <a:fillRect/>
          </a:stretch>
        </a:blipFill>
        <a:effectLst/>
      </p:bgPr>
    </p:bg>
    <p:spTree>
      <p:nvGrpSpPr>
        <p:cNvPr id="1" name="Shape 230"/>
        <p:cNvGrpSpPr/>
        <p:nvPr/>
      </p:nvGrpSpPr>
      <p:grpSpPr>
        <a:xfrm>
          <a:off x="0" y="0"/>
          <a:ext cx="0" cy="0"/>
          <a:chOff x="0" y="0"/>
          <a:chExt cx="0" cy="0"/>
        </a:xfrm>
      </p:grpSpPr>
      <p:sp>
        <p:nvSpPr>
          <p:cNvPr id="231" name="Google Shape;231;p67"/>
          <p:cNvSpPr txBox="1">
            <a:spLocks noGrp="1"/>
          </p:cNvSpPr>
          <p:nvPr>
            <p:ph type="title"/>
          </p:nvPr>
        </p:nvSpPr>
        <p:spPr>
          <a:xfrm>
            <a:off x="335831" y="813421"/>
            <a:ext cx="5118600" cy="1578900"/>
          </a:xfrm>
          <a:prstGeom prst="rect">
            <a:avLst/>
          </a:prstGeom>
          <a:noFill/>
          <a:ln>
            <a:noFill/>
          </a:ln>
        </p:spPr>
        <p:txBody>
          <a:bodyPr spcFirstLastPara="1" wrap="square" lIns="329175" tIns="68575" rIns="68575" bIns="68575" anchor="t" anchorCtr="0">
            <a:noAutofit/>
          </a:bodyPr>
          <a:lstStyle>
            <a:lvl1pPr lv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232" name="Google Shape;232;p67"/>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cxnSp>
        <p:nvCxnSpPr>
          <p:cNvPr id="233" name="Google Shape;233;p67"/>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234" name="Google Shape;234;p67"/>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235" name="Google Shape;235;p67"/>
          <p:cNvSpPr txBox="1">
            <a:spLocks noGrp="1"/>
          </p:cNvSpPr>
          <p:nvPr>
            <p:ph type="subTitle" idx="2"/>
          </p:nvPr>
        </p:nvSpPr>
        <p:spPr>
          <a:xfrm>
            <a:off x="6938588" y="1307790"/>
            <a:ext cx="1593300" cy="24819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1200"/>
              <a:buNone/>
              <a:defRPr sz="1100">
                <a:solidFill>
                  <a:srgbClr val="EBEBEB"/>
                </a:solidFill>
              </a:defRPr>
            </a:lvl1pPr>
            <a:lvl2pPr lvl="1" algn="l">
              <a:lnSpc>
                <a:spcPct val="174000"/>
              </a:lnSpc>
              <a:spcBef>
                <a:spcPts val="0"/>
              </a:spcBef>
              <a:spcAft>
                <a:spcPts val="0"/>
              </a:spcAft>
              <a:buSzPts val="1100"/>
              <a:buNone/>
              <a:defRPr sz="1100">
                <a:solidFill>
                  <a:srgbClr val="EBEBEB"/>
                </a:solidFill>
              </a:defRPr>
            </a:lvl2pPr>
            <a:lvl3pPr lvl="2" algn="l">
              <a:lnSpc>
                <a:spcPct val="174000"/>
              </a:lnSpc>
              <a:spcBef>
                <a:spcPts val="0"/>
              </a:spcBef>
              <a:spcAft>
                <a:spcPts val="0"/>
              </a:spcAft>
              <a:buSzPts val="1100"/>
              <a:buNone/>
              <a:defRPr sz="1100">
                <a:solidFill>
                  <a:srgbClr val="EBEBEB"/>
                </a:solidFill>
              </a:defRPr>
            </a:lvl3pPr>
            <a:lvl4pPr lvl="3" algn="l">
              <a:lnSpc>
                <a:spcPct val="174000"/>
              </a:lnSpc>
              <a:spcBef>
                <a:spcPts val="0"/>
              </a:spcBef>
              <a:spcAft>
                <a:spcPts val="0"/>
              </a:spcAft>
              <a:buSzPts val="1100"/>
              <a:buNone/>
              <a:defRPr sz="1100">
                <a:solidFill>
                  <a:srgbClr val="EBEBEB"/>
                </a:solidFill>
              </a:defRPr>
            </a:lvl4pPr>
            <a:lvl5pPr lvl="4" algn="l">
              <a:lnSpc>
                <a:spcPct val="174000"/>
              </a:lnSpc>
              <a:spcBef>
                <a:spcPts val="0"/>
              </a:spcBef>
              <a:spcAft>
                <a:spcPts val="0"/>
              </a:spcAft>
              <a:buSzPts val="1100"/>
              <a:buNone/>
              <a:defRPr sz="1100">
                <a:solidFill>
                  <a:srgbClr val="EBEBEB"/>
                </a:solidFill>
              </a:defRPr>
            </a:lvl5pPr>
            <a:lvl6pPr lvl="5" algn="l">
              <a:lnSpc>
                <a:spcPct val="174000"/>
              </a:lnSpc>
              <a:spcBef>
                <a:spcPts val="0"/>
              </a:spcBef>
              <a:spcAft>
                <a:spcPts val="0"/>
              </a:spcAft>
              <a:buSzPts val="1100"/>
              <a:buNone/>
              <a:defRPr sz="1100">
                <a:solidFill>
                  <a:srgbClr val="EBEBEB"/>
                </a:solidFill>
              </a:defRPr>
            </a:lvl6pPr>
            <a:lvl7pPr lvl="6" algn="l">
              <a:lnSpc>
                <a:spcPct val="174000"/>
              </a:lnSpc>
              <a:spcBef>
                <a:spcPts val="0"/>
              </a:spcBef>
              <a:spcAft>
                <a:spcPts val="0"/>
              </a:spcAft>
              <a:buSzPts val="1100"/>
              <a:buNone/>
              <a:defRPr sz="1100">
                <a:solidFill>
                  <a:srgbClr val="EBEBEB"/>
                </a:solidFill>
              </a:defRPr>
            </a:lvl7pPr>
            <a:lvl8pPr lvl="7" algn="l">
              <a:lnSpc>
                <a:spcPct val="174000"/>
              </a:lnSpc>
              <a:spcBef>
                <a:spcPts val="0"/>
              </a:spcBef>
              <a:spcAft>
                <a:spcPts val="0"/>
              </a:spcAft>
              <a:buSzPts val="1100"/>
              <a:buNone/>
              <a:defRPr sz="1100">
                <a:solidFill>
                  <a:srgbClr val="EBEBEB"/>
                </a:solidFill>
              </a:defRPr>
            </a:lvl8pPr>
            <a:lvl9pPr lvl="8" algn="l">
              <a:lnSpc>
                <a:spcPct val="174000"/>
              </a:lnSpc>
              <a:spcBef>
                <a:spcPts val="0"/>
              </a:spcBef>
              <a:spcAft>
                <a:spcPts val="0"/>
              </a:spcAft>
              <a:buSzPts val="1100"/>
              <a:buNone/>
              <a:defRPr sz="1100">
                <a:solidFill>
                  <a:srgbClr val="EBEBEB"/>
                </a:solidFill>
              </a:defRPr>
            </a:lvl9pPr>
          </a:lstStyle>
          <a:p>
            <a:endParaRPr/>
          </a:p>
        </p:txBody>
      </p:sp>
      <p:pic>
        <p:nvPicPr>
          <p:cNvPr id="236" name="Google Shape;236;p67"/>
          <p:cNvPicPr preferRelativeResize="0"/>
          <p:nvPr/>
        </p:nvPicPr>
        <p:blipFill rotWithShape="1">
          <a:blip r:embed="rId3">
            <a:alphaModFix/>
          </a:blip>
          <a:srcRect t="326" b="316"/>
          <a:stretch/>
        </p:blipFill>
        <p:spPr>
          <a:xfrm>
            <a:off x="8033460" y="4734938"/>
            <a:ext cx="731888" cy="171091"/>
          </a:xfrm>
          <a:prstGeom prst="rect">
            <a:avLst/>
          </a:prstGeom>
          <a:noFill/>
          <a:ln>
            <a:noFill/>
          </a:ln>
        </p:spPr>
      </p:pic>
      <p:sp>
        <p:nvSpPr>
          <p:cNvPr id="237" name="Google Shape;237;p67"/>
          <p:cNvSpPr txBox="1">
            <a:spLocks noGrp="1"/>
          </p:cNvSpPr>
          <p:nvPr>
            <p:ph type="subTitle" idx="3"/>
          </p:nvPr>
        </p:nvSpPr>
        <p:spPr>
          <a:xfrm>
            <a:off x="6938588" y="1307790"/>
            <a:ext cx="1593300" cy="24819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1200"/>
              <a:buNone/>
              <a:defRPr sz="1100">
                <a:solidFill>
                  <a:schemeClr val="dk1"/>
                </a:solidFill>
              </a:defRPr>
            </a:lvl1pPr>
            <a:lvl2pPr lvl="1" algn="l">
              <a:lnSpc>
                <a:spcPct val="174000"/>
              </a:lnSpc>
              <a:spcBef>
                <a:spcPts val="0"/>
              </a:spcBef>
              <a:spcAft>
                <a:spcPts val="0"/>
              </a:spcAft>
              <a:buSzPts val="1100"/>
              <a:buNone/>
              <a:defRPr sz="1100">
                <a:solidFill>
                  <a:schemeClr val="dk1"/>
                </a:solidFill>
              </a:defRPr>
            </a:lvl2pPr>
            <a:lvl3pPr lvl="2" algn="l">
              <a:lnSpc>
                <a:spcPct val="174000"/>
              </a:lnSpc>
              <a:spcBef>
                <a:spcPts val="0"/>
              </a:spcBef>
              <a:spcAft>
                <a:spcPts val="0"/>
              </a:spcAft>
              <a:buSzPts val="1100"/>
              <a:buNone/>
              <a:defRPr sz="1100">
                <a:solidFill>
                  <a:schemeClr val="dk1"/>
                </a:solidFill>
              </a:defRPr>
            </a:lvl3pPr>
            <a:lvl4pPr lvl="3" algn="l">
              <a:lnSpc>
                <a:spcPct val="174000"/>
              </a:lnSpc>
              <a:spcBef>
                <a:spcPts val="0"/>
              </a:spcBef>
              <a:spcAft>
                <a:spcPts val="0"/>
              </a:spcAft>
              <a:buSzPts val="1100"/>
              <a:buNone/>
              <a:defRPr sz="1100">
                <a:solidFill>
                  <a:schemeClr val="dk1"/>
                </a:solidFill>
              </a:defRPr>
            </a:lvl4pPr>
            <a:lvl5pPr lvl="4" algn="l">
              <a:lnSpc>
                <a:spcPct val="174000"/>
              </a:lnSpc>
              <a:spcBef>
                <a:spcPts val="0"/>
              </a:spcBef>
              <a:spcAft>
                <a:spcPts val="0"/>
              </a:spcAft>
              <a:buSzPts val="1100"/>
              <a:buNone/>
              <a:defRPr sz="1100">
                <a:solidFill>
                  <a:schemeClr val="dk1"/>
                </a:solidFill>
              </a:defRPr>
            </a:lvl5pPr>
            <a:lvl6pPr lvl="5" algn="l">
              <a:lnSpc>
                <a:spcPct val="174000"/>
              </a:lnSpc>
              <a:spcBef>
                <a:spcPts val="0"/>
              </a:spcBef>
              <a:spcAft>
                <a:spcPts val="0"/>
              </a:spcAft>
              <a:buSzPts val="1100"/>
              <a:buNone/>
              <a:defRPr sz="1100">
                <a:solidFill>
                  <a:schemeClr val="dk1"/>
                </a:solidFill>
              </a:defRPr>
            </a:lvl6pPr>
            <a:lvl7pPr lvl="6" algn="l">
              <a:lnSpc>
                <a:spcPct val="174000"/>
              </a:lnSpc>
              <a:spcBef>
                <a:spcPts val="0"/>
              </a:spcBef>
              <a:spcAft>
                <a:spcPts val="0"/>
              </a:spcAft>
              <a:buSzPts val="1100"/>
              <a:buNone/>
              <a:defRPr sz="1100">
                <a:solidFill>
                  <a:schemeClr val="dk1"/>
                </a:solidFill>
              </a:defRPr>
            </a:lvl7pPr>
            <a:lvl8pPr lvl="7" algn="l">
              <a:lnSpc>
                <a:spcPct val="174000"/>
              </a:lnSpc>
              <a:spcBef>
                <a:spcPts val="0"/>
              </a:spcBef>
              <a:spcAft>
                <a:spcPts val="0"/>
              </a:spcAft>
              <a:buSzPts val="1100"/>
              <a:buNone/>
              <a:defRPr sz="1100">
                <a:solidFill>
                  <a:schemeClr val="dk1"/>
                </a:solidFill>
              </a:defRPr>
            </a:lvl8pPr>
            <a:lvl9pPr lvl="8" algn="l">
              <a:lnSpc>
                <a:spcPct val="174000"/>
              </a:lnSpc>
              <a:spcBef>
                <a:spcPts val="0"/>
              </a:spcBef>
              <a:spcAft>
                <a:spcPts val="0"/>
              </a:spcAft>
              <a:buSzPts val="1100"/>
              <a:buNone/>
              <a:defRPr sz="1100">
                <a:solidFill>
                  <a:schemeClr val="dk1"/>
                </a:solidFill>
              </a:defRPr>
            </a:lvl9pPr>
          </a:lstStyle>
          <a:p>
            <a:endParaRPr/>
          </a:p>
        </p:txBody>
      </p:sp>
      <p:sp>
        <p:nvSpPr>
          <p:cNvPr id="238" name="Google Shape;238;p6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6712708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heme 1 divider">
  <p:cSld name="Theme 1 divider">
    <p:bg>
      <p:bgPr>
        <a:blipFill>
          <a:blip r:embed="rId2">
            <a:alphaModFix/>
          </a:blip>
          <a:stretch>
            <a:fillRect/>
          </a:stretch>
        </a:blipFill>
        <a:effectLst/>
      </p:bgPr>
    </p:bg>
    <p:spTree>
      <p:nvGrpSpPr>
        <p:cNvPr id="1" name="Shape 239"/>
        <p:cNvGrpSpPr/>
        <p:nvPr/>
      </p:nvGrpSpPr>
      <p:grpSpPr>
        <a:xfrm>
          <a:off x="0" y="0"/>
          <a:ext cx="0" cy="0"/>
          <a:chOff x="0" y="0"/>
          <a:chExt cx="0" cy="0"/>
        </a:xfrm>
      </p:grpSpPr>
      <p:sp>
        <p:nvSpPr>
          <p:cNvPr id="240" name="Google Shape;240;p68"/>
          <p:cNvSpPr txBox="1">
            <a:spLocks noGrp="1"/>
          </p:cNvSpPr>
          <p:nvPr>
            <p:ph type="title"/>
          </p:nvPr>
        </p:nvSpPr>
        <p:spPr>
          <a:xfrm>
            <a:off x="1557019" y="1412438"/>
            <a:ext cx="5994000" cy="2303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4100">
                <a:solidFill>
                  <a:schemeClr val="lt1"/>
                </a:solidFill>
              </a:defRPr>
            </a:lvl1pPr>
            <a:lvl2pPr lvl="1" algn="l">
              <a:lnSpc>
                <a:spcPct val="100000"/>
              </a:lnSpc>
              <a:spcBef>
                <a:spcPts val="0"/>
              </a:spcBef>
              <a:spcAft>
                <a:spcPts val="0"/>
              </a:spcAft>
              <a:buSzPts val="2600"/>
              <a:buNone/>
              <a:defRPr sz="4100">
                <a:solidFill>
                  <a:schemeClr val="lt1"/>
                </a:solidFill>
              </a:defRPr>
            </a:lvl2pPr>
            <a:lvl3pPr lvl="2" algn="l">
              <a:lnSpc>
                <a:spcPct val="100000"/>
              </a:lnSpc>
              <a:spcBef>
                <a:spcPts val="0"/>
              </a:spcBef>
              <a:spcAft>
                <a:spcPts val="0"/>
              </a:spcAft>
              <a:buSzPts val="2600"/>
              <a:buNone/>
              <a:defRPr sz="4100">
                <a:solidFill>
                  <a:schemeClr val="lt1"/>
                </a:solidFill>
              </a:defRPr>
            </a:lvl3pPr>
            <a:lvl4pPr lvl="3" algn="l">
              <a:lnSpc>
                <a:spcPct val="100000"/>
              </a:lnSpc>
              <a:spcBef>
                <a:spcPts val="0"/>
              </a:spcBef>
              <a:spcAft>
                <a:spcPts val="0"/>
              </a:spcAft>
              <a:buSzPts val="2600"/>
              <a:buNone/>
              <a:defRPr sz="4100">
                <a:solidFill>
                  <a:schemeClr val="lt1"/>
                </a:solidFill>
              </a:defRPr>
            </a:lvl4pPr>
            <a:lvl5pPr lvl="4" algn="l">
              <a:lnSpc>
                <a:spcPct val="100000"/>
              </a:lnSpc>
              <a:spcBef>
                <a:spcPts val="0"/>
              </a:spcBef>
              <a:spcAft>
                <a:spcPts val="0"/>
              </a:spcAft>
              <a:buSzPts val="2600"/>
              <a:buNone/>
              <a:defRPr sz="4100">
                <a:solidFill>
                  <a:schemeClr val="lt1"/>
                </a:solidFill>
              </a:defRPr>
            </a:lvl5pPr>
            <a:lvl6pPr lvl="5" algn="l">
              <a:lnSpc>
                <a:spcPct val="100000"/>
              </a:lnSpc>
              <a:spcBef>
                <a:spcPts val="0"/>
              </a:spcBef>
              <a:spcAft>
                <a:spcPts val="0"/>
              </a:spcAft>
              <a:buSzPts val="2600"/>
              <a:buNone/>
              <a:defRPr sz="4100">
                <a:solidFill>
                  <a:schemeClr val="lt1"/>
                </a:solidFill>
              </a:defRPr>
            </a:lvl6pPr>
            <a:lvl7pPr lvl="6" algn="l">
              <a:lnSpc>
                <a:spcPct val="100000"/>
              </a:lnSpc>
              <a:spcBef>
                <a:spcPts val="0"/>
              </a:spcBef>
              <a:spcAft>
                <a:spcPts val="0"/>
              </a:spcAft>
              <a:buSzPts val="2600"/>
              <a:buNone/>
              <a:defRPr sz="4100">
                <a:solidFill>
                  <a:schemeClr val="lt1"/>
                </a:solidFill>
              </a:defRPr>
            </a:lvl7pPr>
            <a:lvl8pPr lvl="7" algn="l">
              <a:lnSpc>
                <a:spcPct val="100000"/>
              </a:lnSpc>
              <a:spcBef>
                <a:spcPts val="0"/>
              </a:spcBef>
              <a:spcAft>
                <a:spcPts val="0"/>
              </a:spcAft>
              <a:buSzPts val="2600"/>
              <a:buNone/>
              <a:defRPr sz="4100">
                <a:solidFill>
                  <a:schemeClr val="lt1"/>
                </a:solidFill>
              </a:defRPr>
            </a:lvl8pPr>
            <a:lvl9pPr lvl="8" algn="l">
              <a:lnSpc>
                <a:spcPct val="100000"/>
              </a:lnSpc>
              <a:spcBef>
                <a:spcPts val="0"/>
              </a:spcBef>
              <a:spcAft>
                <a:spcPts val="0"/>
              </a:spcAft>
              <a:buSzPts val="2600"/>
              <a:buNone/>
              <a:defRPr sz="4100">
                <a:solidFill>
                  <a:schemeClr val="lt1"/>
                </a:solidFill>
              </a:defRPr>
            </a:lvl9pPr>
          </a:lstStyle>
          <a:p>
            <a:endParaRPr/>
          </a:p>
        </p:txBody>
      </p:sp>
      <p:cxnSp>
        <p:nvCxnSpPr>
          <p:cNvPr id="241" name="Google Shape;241;p68"/>
          <p:cNvCxnSpPr/>
          <p:nvPr/>
        </p:nvCxnSpPr>
        <p:spPr>
          <a:xfrm rot="10800000">
            <a:off x="335825" y="4800900"/>
            <a:ext cx="0" cy="342600"/>
          </a:xfrm>
          <a:prstGeom prst="straightConnector1">
            <a:avLst/>
          </a:prstGeom>
          <a:noFill/>
          <a:ln w="9525" cap="flat" cmpd="sng">
            <a:solidFill>
              <a:srgbClr val="800000"/>
            </a:solidFill>
            <a:prstDash val="solid"/>
            <a:round/>
            <a:headEnd type="none" w="sm" len="sm"/>
            <a:tailEnd type="none" w="sm" len="sm"/>
          </a:ln>
        </p:spPr>
      </p:cxnSp>
      <p:pic>
        <p:nvPicPr>
          <p:cNvPr id="242" name="Google Shape;242;p68"/>
          <p:cNvPicPr preferRelativeResize="0"/>
          <p:nvPr/>
        </p:nvPicPr>
        <p:blipFill rotWithShape="1">
          <a:blip r:embed="rId3">
            <a:alphaModFix/>
          </a:blip>
          <a:srcRect t="326" b="316"/>
          <a:stretch/>
        </p:blipFill>
        <p:spPr>
          <a:xfrm>
            <a:off x="8033460" y="4734938"/>
            <a:ext cx="731888" cy="171091"/>
          </a:xfrm>
          <a:prstGeom prst="rect">
            <a:avLst/>
          </a:prstGeom>
          <a:noFill/>
          <a:ln>
            <a:noFill/>
          </a:ln>
        </p:spPr>
      </p:pic>
      <p:cxnSp>
        <p:nvCxnSpPr>
          <p:cNvPr id="243" name="Google Shape;243;p68"/>
          <p:cNvCxnSpPr/>
          <p:nvPr/>
        </p:nvCxnSpPr>
        <p:spPr>
          <a:xfrm>
            <a:off x="1557019" y="1240275"/>
            <a:ext cx="1043100" cy="0"/>
          </a:xfrm>
          <a:prstGeom prst="straightConnector1">
            <a:avLst/>
          </a:prstGeom>
          <a:noFill/>
          <a:ln w="9525" cap="flat" cmpd="sng">
            <a:solidFill>
              <a:srgbClr val="EE0000"/>
            </a:solidFill>
            <a:prstDash val="solid"/>
            <a:round/>
            <a:headEnd type="none" w="sm" len="sm"/>
            <a:tailEnd type="none" w="sm" len="sm"/>
          </a:ln>
        </p:spPr>
      </p:cxnSp>
      <p:cxnSp>
        <p:nvCxnSpPr>
          <p:cNvPr id="244" name="Google Shape;244;p68"/>
          <p:cNvCxnSpPr/>
          <p:nvPr/>
        </p:nvCxnSpPr>
        <p:spPr>
          <a:xfrm rot="10800000">
            <a:off x="335831" y="150"/>
            <a:ext cx="0" cy="664800"/>
          </a:xfrm>
          <a:prstGeom prst="straightConnector1">
            <a:avLst/>
          </a:prstGeom>
          <a:noFill/>
          <a:ln w="9525" cap="flat" cmpd="sng">
            <a:solidFill>
              <a:srgbClr val="800000"/>
            </a:solidFill>
            <a:prstDash val="solid"/>
            <a:round/>
            <a:headEnd type="none" w="sm" len="sm"/>
            <a:tailEnd type="none" w="sm" len="sm"/>
          </a:ln>
        </p:spPr>
      </p:cxnSp>
      <p:sp>
        <p:nvSpPr>
          <p:cNvPr id="245" name="Google Shape;245;p68"/>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246" name="Google Shape;246;p6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0561900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heme 3 divider">
  <p:cSld name="Theme 3 divider">
    <p:bg>
      <p:bgPr>
        <a:blipFill>
          <a:blip r:embed="rId2">
            <a:alphaModFix/>
          </a:blip>
          <a:stretch>
            <a:fillRect/>
          </a:stretch>
        </a:blipFill>
        <a:effectLst/>
      </p:bgPr>
    </p:bg>
    <p:spTree>
      <p:nvGrpSpPr>
        <p:cNvPr id="1" name="Shape 247"/>
        <p:cNvGrpSpPr/>
        <p:nvPr/>
      </p:nvGrpSpPr>
      <p:grpSpPr>
        <a:xfrm>
          <a:off x="0" y="0"/>
          <a:ext cx="0" cy="0"/>
          <a:chOff x="0" y="0"/>
          <a:chExt cx="0" cy="0"/>
        </a:xfrm>
      </p:grpSpPr>
      <p:sp>
        <p:nvSpPr>
          <p:cNvPr id="248" name="Google Shape;248;p69"/>
          <p:cNvSpPr txBox="1">
            <a:spLocks noGrp="1"/>
          </p:cNvSpPr>
          <p:nvPr>
            <p:ph type="title"/>
          </p:nvPr>
        </p:nvSpPr>
        <p:spPr>
          <a:xfrm>
            <a:off x="4255575" y="1224713"/>
            <a:ext cx="3777900" cy="291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4100">
                <a:solidFill>
                  <a:schemeClr val="lt1"/>
                </a:solidFill>
              </a:defRPr>
            </a:lvl1pPr>
            <a:lvl2pPr lvl="1" algn="l">
              <a:lnSpc>
                <a:spcPct val="100000"/>
              </a:lnSpc>
              <a:spcBef>
                <a:spcPts val="0"/>
              </a:spcBef>
              <a:spcAft>
                <a:spcPts val="0"/>
              </a:spcAft>
              <a:buSzPts val="2600"/>
              <a:buNone/>
              <a:defRPr sz="4100">
                <a:solidFill>
                  <a:schemeClr val="lt1"/>
                </a:solidFill>
              </a:defRPr>
            </a:lvl2pPr>
            <a:lvl3pPr lvl="2" algn="l">
              <a:lnSpc>
                <a:spcPct val="100000"/>
              </a:lnSpc>
              <a:spcBef>
                <a:spcPts val="0"/>
              </a:spcBef>
              <a:spcAft>
                <a:spcPts val="0"/>
              </a:spcAft>
              <a:buSzPts val="2600"/>
              <a:buNone/>
              <a:defRPr sz="4100">
                <a:solidFill>
                  <a:schemeClr val="lt1"/>
                </a:solidFill>
              </a:defRPr>
            </a:lvl3pPr>
            <a:lvl4pPr lvl="3" algn="l">
              <a:lnSpc>
                <a:spcPct val="100000"/>
              </a:lnSpc>
              <a:spcBef>
                <a:spcPts val="0"/>
              </a:spcBef>
              <a:spcAft>
                <a:spcPts val="0"/>
              </a:spcAft>
              <a:buSzPts val="2600"/>
              <a:buNone/>
              <a:defRPr sz="4100">
                <a:solidFill>
                  <a:schemeClr val="lt1"/>
                </a:solidFill>
              </a:defRPr>
            </a:lvl4pPr>
            <a:lvl5pPr lvl="4" algn="l">
              <a:lnSpc>
                <a:spcPct val="100000"/>
              </a:lnSpc>
              <a:spcBef>
                <a:spcPts val="0"/>
              </a:spcBef>
              <a:spcAft>
                <a:spcPts val="0"/>
              </a:spcAft>
              <a:buSzPts val="2600"/>
              <a:buNone/>
              <a:defRPr sz="4100">
                <a:solidFill>
                  <a:schemeClr val="lt1"/>
                </a:solidFill>
              </a:defRPr>
            </a:lvl5pPr>
            <a:lvl6pPr lvl="5" algn="l">
              <a:lnSpc>
                <a:spcPct val="100000"/>
              </a:lnSpc>
              <a:spcBef>
                <a:spcPts val="0"/>
              </a:spcBef>
              <a:spcAft>
                <a:spcPts val="0"/>
              </a:spcAft>
              <a:buSzPts val="2600"/>
              <a:buNone/>
              <a:defRPr sz="4100">
                <a:solidFill>
                  <a:schemeClr val="lt1"/>
                </a:solidFill>
              </a:defRPr>
            </a:lvl6pPr>
            <a:lvl7pPr lvl="6" algn="l">
              <a:lnSpc>
                <a:spcPct val="100000"/>
              </a:lnSpc>
              <a:spcBef>
                <a:spcPts val="0"/>
              </a:spcBef>
              <a:spcAft>
                <a:spcPts val="0"/>
              </a:spcAft>
              <a:buSzPts val="2600"/>
              <a:buNone/>
              <a:defRPr sz="4100">
                <a:solidFill>
                  <a:schemeClr val="lt1"/>
                </a:solidFill>
              </a:defRPr>
            </a:lvl7pPr>
            <a:lvl8pPr lvl="7" algn="l">
              <a:lnSpc>
                <a:spcPct val="100000"/>
              </a:lnSpc>
              <a:spcBef>
                <a:spcPts val="0"/>
              </a:spcBef>
              <a:spcAft>
                <a:spcPts val="0"/>
              </a:spcAft>
              <a:buSzPts val="2600"/>
              <a:buNone/>
              <a:defRPr sz="4100">
                <a:solidFill>
                  <a:schemeClr val="lt1"/>
                </a:solidFill>
              </a:defRPr>
            </a:lvl8pPr>
            <a:lvl9pPr lvl="8" algn="l">
              <a:lnSpc>
                <a:spcPct val="100000"/>
              </a:lnSpc>
              <a:spcBef>
                <a:spcPts val="0"/>
              </a:spcBef>
              <a:spcAft>
                <a:spcPts val="0"/>
              </a:spcAft>
              <a:buSzPts val="2600"/>
              <a:buNone/>
              <a:defRPr sz="4100">
                <a:solidFill>
                  <a:schemeClr val="lt1"/>
                </a:solidFill>
              </a:defRPr>
            </a:lvl9pPr>
          </a:lstStyle>
          <a:p>
            <a:endParaRPr/>
          </a:p>
        </p:txBody>
      </p:sp>
      <p:cxnSp>
        <p:nvCxnSpPr>
          <p:cNvPr id="249" name="Google Shape;249;p69"/>
          <p:cNvCxnSpPr/>
          <p:nvPr/>
        </p:nvCxnSpPr>
        <p:spPr>
          <a:xfrm rot="10800000">
            <a:off x="335825" y="4800900"/>
            <a:ext cx="0" cy="342600"/>
          </a:xfrm>
          <a:prstGeom prst="straightConnector1">
            <a:avLst/>
          </a:prstGeom>
          <a:noFill/>
          <a:ln w="9525" cap="flat" cmpd="sng">
            <a:solidFill>
              <a:schemeClr val="lt1"/>
            </a:solidFill>
            <a:prstDash val="solid"/>
            <a:round/>
            <a:headEnd type="none" w="sm" len="sm"/>
            <a:tailEnd type="none" w="sm" len="sm"/>
          </a:ln>
        </p:spPr>
      </p:cxnSp>
      <p:sp>
        <p:nvSpPr>
          <p:cNvPr id="250" name="Google Shape;250;p69"/>
          <p:cNvSpPr txBox="1">
            <a:spLocks noGrp="1"/>
          </p:cNvSpPr>
          <p:nvPr>
            <p:ph type="subTitle" idx="1"/>
          </p:nvPr>
        </p:nvSpPr>
        <p:spPr>
          <a:xfrm rot="5400000">
            <a:off x="-1603762" y="1603800"/>
            <a:ext cx="3861600" cy="654000"/>
          </a:xfrm>
          <a:prstGeom prst="rect">
            <a:avLst/>
          </a:prstGeom>
          <a:noFill/>
          <a:ln>
            <a:noFill/>
          </a:ln>
        </p:spPr>
        <p:txBody>
          <a:bodyPr spcFirstLastPara="1" wrap="square" lIns="377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251" name="Google Shape;251;p69"/>
          <p:cNvPicPr preferRelativeResize="0"/>
          <p:nvPr/>
        </p:nvPicPr>
        <p:blipFill rotWithShape="1">
          <a:blip r:embed="rId3">
            <a:alphaModFix/>
          </a:blip>
          <a:srcRect/>
          <a:stretch/>
        </p:blipFill>
        <p:spPr>
          <a:xfrm>
            <a:off x="8033460" y="4734378"/>
            <a:ext cx="731888" cy="172209"/>
          </a:xfrm>
          <a:prstGeom prst="rect">
            <a:avLst/>
          </a:prstGeom>
          <a:noFill/>
          <a:ln>
            <a:noFill/>
          </a:ln>
        </p:spPr>
      </p:pic>
      <p:sp>
        <p:nvSpPr>
          <p:cNvPr id="252" name="Google Shape;252;p6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8247758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Interior three chevrons">
  <p:cSld name="Interior three chevrons">
    <p:spTree>
      <p:nvGrpSpPr>
        <p:cNvPr id="1" name="Shape 253"/>
        <p:cNvGrpSpPr/>
        <p:nvPr/>
      </p:nvGrpSpPr>
      <p:grpSpPr>
        <a:xfrm>
          <a:off x="0" y="0"/>
          <a:ext cx="0" cy="0"/>
          <a:chOff x="0" y="0"/>
          <a:chExt cx="0" cy="0"/>
        </a:xfrm>
      </p:grpSpPr>
      <p:sp>
        <p:nvSpPr>
          <p:cNvPr id="254" name="Google Shape;254;p70"/>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255" name="Google Shape;255;p70"/>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256" name="Google Shape;256;p70"/>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257" name="Google Shape;257;p70"/>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258" name="Google Shape;258;p7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9" name="Google Shape;259;p70"/>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260" name="Google Shape;260;p70"/>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261" name="Google Shape;261;p70"/>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262" name="Google Shape;262;p70"/>
          <p:cNvSpPr/>
          <p:nvPr/>
        </p:nvSpPr>
        <p:spPr>
          <a:xfrm>
            <a:off x="2926125" y="185522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0"/>
          <p:cNvSpPr/>
          <p:nvPr/>
        </p:nvSpPr>
        <p:spPr>
          <a:xfrm>
            <a:off x="585225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4" name="Google Shape;264;p70"/>
          <p:cNvSpPr/>
          <p:nvPr/>
        </p:nvSpPr>
        <p:spPr>
          <a:xfrm>
            <a:off x="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5" name="Google Shape;265;p70"/>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70"/>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0"/>
          <p:cNvSpPr txBox="1">
            <a:spLocks noGrp="1"/>
          </p:cNvSpPr>
          <p:nvPr>
            <p:ph type="subTitle" idx="4"/>
          </p:nvPr>
        </p:nvSpPr>
        <p:spPr>
          <a:xfrm>
            <a:off x="2926125" y="1855238"/>
            <a:ext cx="3291900" cy="2026800"/>
          </a:xfrm>
          <a:prstGeom prst="rect">
            <a:avLst/>
          </a:prstGeom>
          <a:noFill/>
          <a:ln>
            <a:noFill/>
          </a:ln>
        </p:spPr>
        <p:txBody>
          <a:bodyPr spcFirstLastPara="1" wrap="square" lIns="822950" tIns="68575" rIns="342900"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
        <p:nvSpPr>
          <p:cNvPr id="268" name="Google Shape;268;p70"/>
          <p:cNvSpPr txBox="1">
            <a:spLocks noGrp="1"/>
          </p:cNvSpPr>
          <p:nvPr>
            <p:ph type="subTitle" idx="5"/>
          </p:nvPr>
        </p:nvSpPr>
        <p:spPr>
          <a:xfrm>
            <a:off x="0" y="1855238"/>
            <a:ext cx="3291900" cy="2026800"/>
          </a:xfrm>
          <a:prstGeom prst="rect">
            <a:avLst/>
          </a:prstGeom>
          <a:noFill/>
          <a:ln>
            <a:noFill/>
          </a:ln>
        </p:spPr>
        <p:txBody>
          <a:bodyPr spcFirstLastPara="1" wrap="square" lIns="651500" tIns="68575" rIns="548625"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
        <p:nvSpPr>
          <p:cNvPr id="269" name="Google Shape;269;p70"/>
          <p:cNvSpPr txBox="1">
            <a:spLocks noGrp="1"/>
          </p:cNvSpPr>
          <p:nvPr>
            <p:ph type="subTitle" idx="6"/>
          </p:nvPr>
        </p:nvSpPr>
        <p:spPr>
          <a:xfrm>
            <a:off x="5852250" y="1855238"/>
            <a:ext cx="3291900" cy="2026800"/>
          </a:xfrm>
          <a:prstGeom prst="rect">
            <a:avLst/>
          </a:prstGeom>
          <a:noFill/>
          <a:ln>
            <a:noFill/>
          </a:ln>
        </p:spPr>
        <p:txBody>
          <a:bodyPr spcFirstLastPara="1" wrap="square" lIns="822950" tIns="68575" rIns="342900"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Tree>
    <p:extLst>
      <p:ext uri="{BB962C8B-B14F-4D97-AF65-F5344CB8AC3E}">
        <p14:creationId xmlns:p14="http://schemas.microsoft.com/office/powerpoint/2010/main" val="248095825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Interior two chevrons">
  <p:cSld name="Interior two chevrons">
    <p:spTree>
      <p:nvGrpSpPr>
        <p:cNvPr id="1" name="Shape 270"/>
        <p:cNvGrpSpPr/>
        <p:nvPr/>
      </p:nvGrpSpPr>
      <p:grpSpPr>
        <a:xfrm>
          <a:off x="0" y="0"/>
          <a:ext cx="0" cy="0"/>
          <a:chOff x="0" y="0"/>
          <a:chExt cx="0" cy="0"/>
        </a:xfrm>
      </p:grpSpPr>
      <p:sp>
        <p:nvSpPr>
          <p:cNvPr id="271" name="Google Shape;271;p71"/>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272" name="Google Shape;272;p71"/>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273" name="Google Shape;273;p71"/>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274" name="Google Shape;274;p71"/>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275" name="Google Shape;275;p7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76" name="Google Shape;276;p71"/>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277" name="Google Shape;277;p71"/>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278" name="Google Shape;278;p71"/>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279" name="Google Shape;279;p71"/>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71"/>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71"/>
          <p:cNvSpPr/>
          <p:nvPr/>
        </p:nvSpPr>
        <p:spPr>
          <a:xfrm>
            <a:off x="4397850" y="1855238"/>
            <a:ext cx="47460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2" name="Google Shape;282;p71"/>
          <p:cNvSpPr/>
          <p:nvPr/>
        </p:nvSpPr>
        <p:spPr>
          <a:xfrm>
            <a:off x="0" y="1855238"/>
            <a:ext cx="47460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3" name="Google Shape;283;p71"/>
          <p:cNvSpPr txBox="1">
            <a:spLocks noGrp="1"/>
          </p:cNvSpPr>
          <p:nvPr>
            <p:ph type="subTitle" idx="4"/>
          </p:nvPr>
        </p:nvSpPr>
        <p:spPr>
          <a:xfrm>
            <a:off x="0" y="1855238"/>
            <a:ext cx="4746000" cy="2026800"/>
          </a:xfrm>
          <a:prstGeom prst="rect">
            <a:avLst/>
          </a:prstGeom>
          <a:noFill/>
          <a:ln>
            <a:noFill/>
          </a:ln>
        </p:spPr>
        <p:txBody>
          <a:bodyPr spcFirstLastPara="1" wrap="square" lIns="651500" tIns="68575" rIns="685800"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
        <p:nvSpPr>
          <p:cNvPr id="284" name="Google Shape;284;p71"/>
          <p:cNvSpPr txBox="1">
            <a:spLocks noGrp="1"/>
          </p:cNvSpPr>
          <p:nvPr>
            <p:ph type="subTitle" idx="5"/>
          </p:nvPr>
        </p:nvSpPr>
        <p:spPr>
          <a:xfrm>
            <a:off x="4397850" y="1855238"/>
            <a:ext cx="4746000" cy="2026800"/>
          </a:xfrm>
          <a:prstGeom prst="rect">
            <a:avLst/>
          </a:prstGeom>
          <a:noFill/>
          <a:ln>
            <a:noFill/>
          </a:ln>
        </p:spPr>
        <p:txBody>
          <a:bodyPr spcFirstLastPara="1" wrap="square" lIns="891525" tIns="68575" rIns="685800"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Tree>
    <p:extLst>
      <p:ext uri="{BB962C8B-B14F-4D97-AF65-F5344CB8AC3E}">
        <p14:creationId xmlns:p14="http://schemas.microsoft.com/office/powerpoint/2010/main" val="27083498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Interior three circles">
  <p:cSld name="Interior three circles">
    <p:spTree>
      <p:nvGrpSpPr>
        <p:cNvPr id="1" name="Shape 285"/>
        <p:cNvGrpSpPr/>
        <p:nvPr/>
      </p:nvGrpSpPr>
      <p:grpSpPr>
        <a:xfrm>
          <a:off x="0" y="0"/>
          <a:ext cx="0" cy="0"/>
          <a:chOff x="0" y="0"/>
          <a:chExt cx="0" cy="0"/>
        </a:xfrm>
      </p:grpSpPr>
      <p:sp>
        <p:nvSpPr>
          <p:cNvPr id="286" name="Google Shape;286;p72"/>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287" name="Google Shape;287;p72"/>
          <p:cNvSpPr txBox="1">
            <a:spLocks noGrp="1"/>
          </p:cNvSpPr>
          <p:nvPr>
            <p:ph type="title"/>
          </p:nvPr>
        </p:nvSpPr>
        <p:spPr>
          <a:xfrm>
            <a:off x="663722"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288" name="Google Shape;288;p72"/>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289" name="Google Shape;289;p72"/>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290" name="Google Shape;290;p7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91" name="Google Shape;291;p72"/>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292" name="Google Shape;292;p72"/>
          <p:cNvSpPr txBox="1">
            <a:spLocks noGrp="1"/>
          </p:cNvSpPr>
          <p:nvPr>
            <p:ph type="subTitle" idx="2"/>
          </p:nvPr>
        </p:nvSpPr>
        <p:spPr>
          <a:xfrm>
            <a:off x="663778"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293" name="Google Shape;293;p72"/>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pic>
        <p:nvPicPr>
          <p:cNvPr id="294" name="Google Shape;294;p72"/>
          <p:cNvPicPr preferRelativeResize="0"/>
          <p:nvPr/>
        </p:nvPicPr>
        <p:blipFill rotWithShape="1">
          <a:blip r:embed="rId3">
            <a:alphaModFix/>
          </a:blip>
          <a:srcRect t="504" b="502"/>
          <a:stretch/>
        </p:blipFill>
        <p:spPr>
          <a:xfrm>
            <a:off x="1065029" y="1631821"/>
            <a:ext cx="7013939" cy="2616442"/>
          </a:xfrm>
          <a:prstGeom prst="rect">
            <a:avLst/>
          </a:prstGeom>
          <a:noFill/>
          <a:ln>
            <a:noFill/>
          </a:ln>
        </p:spPr>
      </p:pic>
      <p:sp>
        <p:nvSpPr>
          <p:cNvPr id="295" name="Google Shape;295;p72"/>
          <p:cNvSpPr txBox="1">
            <a:spLocks noGrp="1"/>
          </p:cNvSpPr>
          <p:nvPr>
            <p:ph type="subTitle" idx="4"/>
          </p:nvPr>
        </p:nvSpPr>
        <p:spPr>
          <a:xfrm>
            <a:off x="1483088" y="2170541"/>
            <a:ext cx="1757700" cy="1539000"/>
          </a:xfrm>
          <a:prstGeom prst="rect">
            <a:avLst/>
          </a:prstGeom>
          <a:noFill/>
          <a:ln>
            <a:noFill/>
          </a:ln>
        </p:spPr>
        <p:txBody>
          <a:bodyPr spcFirstLastPara="1" wrap="square" lIns="205725" tIns="68575" rIns="205725" bIns="6857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a:endParaRPr/>
          </a:p>
        </p:txBody>
      </p:sp>
      <p:sp>
        <p:nvSpPr>
          <p:cNvPr id="296" name="Google Shape;296;p72"/>
          <p:cNvSpPr txBox="1">
            <a:spLocks noGrp="1"/>
          </p:cNvSpPr>
          <p:nvPr>
            <p:ph type="subTitle" idx="5"/>
          </p:nvPr>
        </p:nvSpPr>
        <p:spPr>
          <a:xfrm>
            <a:off x="3693150" y="2170538"/>
            <a:ext cx="1757700" cy="1539000"/>
          </a:xfrm>
          <a:prstGeom prst="rect">
            <a:avLst/>
          </a:prstGeom>
          <a:noFill/>
          <a:ln>
            <a:noFill/>
          </a:ln>
        </p:spPr>
        <p:txBody>
          <a:bodyPr spcFirstLastPara="1" wrap="square" lIns="205725" tIns="68575" rIns="205725" bIns="6857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a:endParaRPr/>
          </a:p>
        </p:txBody>
      </p:sp>
      <p:sp>
        <p:nvSpPr>
          <p:cNvPr id="297" name="Google Shape;297;p72"/>
          <p:cNvSpPr txBox="1">
            <a:spLocks noGrp="1"/>
          </p:cNvSpPr>
          <p:nvPr>
            <p:ph type="subTitle" idx="6"/>
          </p:nvPr>
        </p:nvSpPr>
        <p:spPr>
          <a:xfrm>
            <a:off x="5903213" y="2170538"/>
            <a:ext cx="1757700" cy="1539000"/>
          </a:xfrm>
          <a:prstGeom prst="rect">
            <a:avLst/>
          </a:prstGeom>
          <a:noFill/>
          <a:ln>
            <a:noFill/>
          </a:ln>
        </p:spPr>
        <p:txBody>
          <a:bodyPr spcFirstLastPara="1" wrap="square" lIns="205725" tIns="68575" rIns="205725" bIns="6857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a:endParaRPr/>
          </a:p>
        </p:txBody>
      </p:sp>
    </p:spTree>
    <p:extLst>
      <p:ext uri="{BB962C8B-B14F-4D97-AF65-F5344CB8AC3E}">
        <p14:creationId xmlns:p14="http://schemas.microsoft.com/office/powerpoint/2010/main" val="8747012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Interior title and body">
  <p:cSld name="Interior title and body">
    <p:spTree>
      <p:nvGrpSpPr>
        <p:cNvPr id="1" name="Shape 298"/>
        <p:cNvGrpSpPr/>
        <p:nvPr/>
      </p:nvGrpSpPr>
      <p:grpSpPr>
        <a:xfrm>
          <a:off x="0" y="0"/>
          <a:ext cx="0" cy="0"/>
          <a:chOff x="0" y="0"/>
          <a:chExt cx="0" cy="0"/>
        </a:xfrm>
      </p:grpSpPr>
      <p:sp>
        <p:nvSpPr>
          <p:cNvPr id="299" name="Google Shape;299;p73"/>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00" name="Google Shape;300;p73"/>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01" name="Google Shape;301;p73"/>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02" name="Google Shape;302;p73"/>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03" name="Google Shape;303;p7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04" name="Google Shape;304;p73"/>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305" name="Google Shape;305;p73"/>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06" name="Google Shape;306;p73"/>
          <p:cNvSpPr txBox="1">
            <a:spLocks noGrp="1"/>
          </p:cNvSpPr>
          <p:nvPr>
            <p:ph type="body" idx="3"/>
          </p:nvPr>
        </p:nvSpPr>
        <p:spPr>
          <a:xfrm>
            <a:off x="1828800" y="1371600"/>
            <a:ext cx="5486400" cy="30861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extLst>
      <p:ext uri="{BB962C8B-B14F-4D97-AF65-F5344CB8AC3E}">
        <p14:creationId xmlns:p14="http://schemas.microsoft.com/office/powerpoint/2010/main" val="114630229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Interior body">
  <p:cSld name="Interior body">
    <p:spTree>
      <p:nvGrpSpPr>
        <p:cNvPr id="1" name="Shape 307"/>
        <p:cNvGrpSpPr/>
        <p:nvPr/>
      </p:nvGrpSpPr>
      <p:grpSpPr>
        <a:xfrm>
          <a:off x="0" y="0"/>
          <a:ext cx="0" cy="0"/>
          <a:chOff x="0" y="0"/>
          <a:chExt cx="0" cy="0"/>
        </a:xfrm>
      </p:grpSpPr>
      <p:sp>
        <p:nvSpPr>
          <p:cNvPr id="308" name="Google Shape;308;p74"/>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09" name="Google Shape;309;p74"/>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10" name="Google Shape;310;p74"/>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11" name="Google Shape;311;p7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12" name="Google Shape;312;p74"/>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313" name="Google Shape;313;p74"/>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14" name="Google Shape;314;p74"/>
          <p:cNvSpPr txBox="1">
            <a:spLocks noGrp="1"/>
          </p:cNvSpPr>
          <p:nvPr>
            <p:ph type="body" idx="3"/>
          </p:nvPr>
        </p:nvSpPr>
        <p:spPr>
          <a:xfrm>
            <a:off x="1828800" y="664950"/>
            <a:ext cx="5486400" cy="3600600"/>
          </a:xfrm>
          <a:prstGeom prst="rect">
            <a:avLst/>
          </a:prstGeom>
          <a:noFill/>
          <a:ln>
            <a:noFill/>
          </a:ln>
        </p:spPr>
        <p:txBody>
          <a:bodyPr spcFirstLastPara="1" wrap="square" lIns="0" tIns="0" rIns="0" bIns="0" anchor="ctr"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extLst>
      <p:ext uri="{BB962C8B-B14F-4D97-AF65-F5344CB8AC3E}">
        <p14:creationId xmlns:p14="http://schemas.microsoft.com/office/powerpoint/2010/main" val="256052794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Interior title and two column body">
  <p:cSld name="Interior title and two column body">
    <p:spTree>
      <p:nvGrpSpPr>
        <p:cNvPr id="1" name="Shape 315"/>
        <p:cNvGrpSpPr/>
        <p:nvPr/>
      </p:nvGrpSpPr>
      <p:grpSpPr>
        <a:xfrm>
          <a:off x="0" y="0"/>
          <a:ext cx="0" cy="0"/>
          <a:chOff x="0" y="0"/>
          <a:chExt cx="0" cy="0"/>
        </a:xfrm>
      </p:grpSpPr>
      <p:sp>
        <p:nvSpPr>
          <p:cNvPr id="316" name="Google Shape;316;p75"/>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17" name="Google Shape;317;p75"/>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18" name="Google Shape;318;p75"/>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19" name="Google Shape;319;p75"/>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20" name="Google Shape;320;p7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1" name="Google Shape;321;p75"/>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322" name="Google Shape;322;p75"/>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323" name="Google Shape;323;p75"/>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24" name="Google Shape;324;p75"/>
          <p:cNvSpPr txBox="1">
            <a:spLocks noGrp="1"/>
          </p:cNvSpPr>
          <p:nvPr>
            <p:ph type="body" idx="4"/>
          </p:nvPr>
        </p:nvSpPr>
        <p:spPr>
          <a:xfrm>
            <a:off x="663844" y="1718383"/>
            <a:ext cx="3703200" cy="2795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
        <p:nvSpPr>
          <p:cNvPr id="325" name="Google Shape;325;p75"/>
          <p:cNvSpPr txBox="1">
            <a:spLocks noGrp="1"/>
          </p:cNvSpPr>
          <p:nvPr>
            <p:ph type="body" idx="5"/>
          </p:nvPr>
        </p:nvSpPr>
        <p:spPr>
          <a:xfrm>
            <a:off x="4777069" y="1718381"/>
            <a:ext cx="3703200" cy="2795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extLst>
      <p:ext uri="{BB962C8B-B14F-4D97-AF65-F5344CB8AC3E}">
        <p14:creationId xmlns:p14="http://schemas.microsoft.com/office/powerpoint/2010/main" val="299509513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Interior timeline vertical">
  <p:cSld name="Interior timeline vertical">
    <p:spTree>
      <p:nvGrpSpPr>
        <p:cNvPr id="1" name="Shape 326"/>
        <p:cNvGrpSpPr/>
        <p:nvPr/>
      </p:nvGrpSpPr>
      <p:grpSpPr>
        <a:xfrm>
          <a:off x="0" y="0"/>
          <a:ext cx="0" cy="0"/>
          <a:chOff x="0" y="0"/>
          <a:chExt cx="0" cy="0"/>
        </a:xfrm>
      </p:grpSpPr>
      <p:sp>
        <p:nvSpPr>
          <p:cNvPr id="327" name="Google Shape;327;p76"/>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28" name="Google Shape;328;p76"/>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29" name="Google Shape;329;p76"/>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30" name="Google Shape;330;p7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1" name="Google Shape;331;p76"/>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332" name="Google Shape;332;p76"/>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333" name="Google Shape;333;p76"/>
          <p:cNvCxnSpPr/>
          <p:nvPr/>
        </p:nvCxnSpPr>
        <p:spPr>
          <a:xfrm>
            <a:off x="3109811" y="-5512"/>
            <a:ext cx="0" cy="5154600"/>
          </a:xfrm>
          <a:prstGeom prst="straightConnector1">
            <a:avLst/>
          </a:prstGeom>
          <a:noFill/>
          <a:ln w="28575" cap="flat" cmpd="sng">
            <a:solidFill>
              <a:srgbClr val="D5D5D5"/>
            </a:solidFill>
            <a:prstDash val="solid"/>
            <a:round/>
            <a:headEnd type="none" w="sm" len="sm"/>
            <a:tailEnd type="none" w="sm" len="sm"/>
          </a:ln>
        </p:spPr>
      </p:cxnSp>
      <p:sp>
        <p:nvSpPr>
          <p:cNvPr id="334" name="Google Shape;334;p76"/>
          <p:cNvSpPr txBox="1">
            <a:spLocks noGrp="1"/>
          </p:cNvSpPr>
          <p:nvPr>
            <p:ph type="subTitle" idx="3"/>
          </p:nvPr>
        </p:nvSpPr>
        <p:spPr>
          <a:xfrm>
            <a:off x="3350831" y="1374657"/>
            <a:ext cx="3836700" cy="4842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0"/>
              </a:spcBef>
              <a:spcAft>
                <a:spcPts val="0"/>
              </a:spcAft>
              <a:buSzPts val="1100"/>
              <a:buNone/>
              <a:defRPr sz="1100"/>
            </a:lvl2pPr>
            <a:lvl3pPr lvl="2" algn="l">
              <a:lnSpc>
                <a:spcPct val="140000"/>
              </a:lnSpc>
              <a:spcBef>
                <a:spcPts val="0"/>
              </a:spcBef>
              <a:spcAft>
                <a:spcPts val="0"/>
              </a:spcAft>
              <a:buSzPts val="1100"/>
              <a:buNone/>
              <a:defRPr sz="1100"/>
            </a:lvl3pPr>
            <a:lvl4pPr lvl="3" algn="l">
              <a:lnSpc>
                <a:spcPct val="140000"/>
              </a:lnSpc>
              <a:spcBef>
                <a:spcPts val="0"/>
              </a:spcBef>
              <a:spcAft>
                <a:spcPts val="0"/>
              </a:spcAft>
              <a:buSzPts val="1100"/>
              <a:buNone/>
              <a:defRPr sz="1100"/>
            </a:lvl4pPr>
            <a:lvl5pPr lvl="4" algn="l">
              <a:lnSpc>
                <a:spcPct val="140000"/>
              </a:lnSpc>
              <a:spcBef>
                <a:spcPts val="0"/>
              </a:spcBef>
              <a:spcAft>
                <a:spcPts val="0"/>
              </a:spcAft>
              <a:buSzPts val="1100"/>
              <a:buNone/>
              <a:defRPr sz="1100"/>
            </a:lvl5pPr>
            <a:lvl6pPr lvl="5" algn="l">
              <a:lnSpc>
                <a:spcPct val="140000"/>
              </a:lnSpc>
              <a:spcBef>
                <a:spcPts val="0"/>
              </a:spcBef>
              <a:spcAft>
                <a:spcPts val="0"/>
              </a:spcAft>
              <a:buSzPts val="1100"/>
              <a:buNone/>
              <a:defRPr sz="1100"/>
            </a:lvl6pPr>
            <a:lvl7pPr lvl="6" algn="l">
              <a:lnSpc>
                <a:spcPct val="140000"/>
              </a:lnSpc>
              <a:spcBef>
                <a:spcPts val="0"/>
              </a:spcBef>
              <a:spcAft>
                <a:spcPts val="0"/>
              </a:spcAft>
              <a:buSzPts val="1100"/>
              <a:buNone/>
              <a:defRPr sz="1100"/>
            </a:lvl7pPr>
            <a:lvl8pPr lvl="7" algn="l">
              <a:lnSpc>
                <a:spcPct val="140000"/>
              </a:lnSpc>
              <a:spcBef>
                <a:spcPts val="0"/>
              </a:spcBef>
              <a:spcAft>
                <a:spcPts val="0"/>
              </a:spcAft>
              <a:buSzPts val="1100"/>
              <a:buNone/>
              <a:defRPr sz="1100"/>
            </a:lvl8pPr>
            <a:lvl9pPr lvl="8" algn="l">
              <a:lnSpc>
                <a:spcPct val="140000"/>
              </a:lnSpc>
              <a:spcBef>
                <a:spcPts val="0"/>
              </a:spcBef>
              <a:spcAft>
                <a:spcPts val="0"/>
              </a:spcAft>
              <a:buSzPts val="1100"/>
              <a:buNone/>
              <a:defRPr sz="1100"/>
            </a:lvl9pPr>
          </a:lstStyle>
          <a:p>
            <a:endParaRPr/>
          </a:p>
        </p:txBody>
      </p:sp>
      <p:sp>
        <p:nvSpPr>
          <p:cNvPr id="335" name="Google Shape;335;p76"/>
          <p:cNvSpPr txBox="1">
            <a:spLocks noGrp="1"/>
          </p:cNvSpPr>
          <p:nvPr>
            <p:ph type="subTitle" idx="4"/>
          </p:nvPr>
        </p:nvSpPr>
        <p:spPr>
          <a:xfrm>
            <a:off x="3350831" y="1080975"/>
            <a:ext cx="3404100" cy="22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a:latin typeface="Red Hat Text Medium"/>
                <a:ea typeface="Red Hat Text Medium"/>
                <a:cs typeface="Red Hat Text Medium"/>
                <a:sym typeface="Red Hat Text Medium"/>
              </a:defRPr>
            </a:lvl1pPr>
            <a:lvl2pPr lvl="1" algn="l">
              <a:lnSpc>
                <a:spcPct val="100000"/>
              </a:lnSpc>
              <a:spcBef>
                <a:spcPts val="0"/>
              </a:spcBef>
              <a:spcAft>
                <a:spcPts val="0"/>
              </a:spcAft>
              <a:buSzPts val="1100"/>
              <a:buNone/>
              <a:defRPr>
                <a:latin typeface="Red Hat Text Medium"/>
                <a:ea typeface="Red Hat Text Medium"/>
                <a:cs typeface="Red Hat Text Medium"/>
                <a:sym typeface="Red Hat Text Medium"/>
              </a:defRPr>
            </a:lvl2pPr>
            <a:lvl3pPr lvl="2" algn="l">
              <a:lnSpc>
                <a:spcPct val="100000"/>
              </a:lnSpc>
              <a:spcBef>
                <a:spcPts val="0"/>
              </a:spcBef>
              <a:spcAft>
                <a:spcPts val="0"/>
              </a:spcAft>
              <a:buSzPts val="1100"/>
              <a:buNone/>
              <a:defRPr>
                <a:latin typeface="Red Hat Text Medium"/>
                <a:ea typeface="Red Hat Text Medium"/>
                <a:cs typeface="Red Hat Text Medium"/>
                <a:sym typeface="Red Hat Text Medium"/>
              </a:defRPr>
            </a:lvl3pPr>
            <a:lvl4pPr lvl="3" algn="l">
              <a:lnSpc>
                <a:spcPct val="100000"/>
              </a:lnSpc>
              <a:spcBef>
                <a:spcPts val="0"/>
              </a:spcBef>
              <a:spcAft>
                <a:spcPts val="0"/>
              </a:spcAft>
              <a:buSzPts val="1100"/>
              <a:buNone/>
              <a:defRPr>
                <a:latin typeface="Red Hat Text Medium"/>
                <a:ea typeface="Red Hat Text Medium"/>
                <a:cs typeface="Red Hat Text Medium"/>
                <a:sym typeface="Red Hat Text Medium"/>
              </a:defRPr>
            </a:lvl4pPr>
            <a:lvl5pPr lvl="4" algn="l">
              <a:lnSpc>
                <a:spcPct val="100000"/>
              </a:lnSpc>
              <a:spcBef>
                <a:spcPts val="0"/>
              </a:spcBef>
              <a:spcAft>
                <a:spcPts val="0"/>
              </a:spcAft>
              <a:buSzPts val="1100"/>
              <a:buNone/>
              <a:defRPr>
                <a:latin typeface="Red Hat Text Medium"/>
                <a:ea typeface="Red Hat Text Medium"/>
                <a:cs typeface="Red Hat Text Medium"/>
                <a:sym typeface="Red Hat Text Medium"/>
              </a:defRPr>
            </a:lvl5pPr>
            <a:lvl6pPr lvl="5" algn="l">
              <a:lnSpc>
                <a:spcPct val="100000"/>
              </a:lnSpc>
              <a:spcBef>
                <a:spcPts val="0"/>
              </a:spcBef>
              <a:spcAft>
                <a:spcPts val="0"/>
              </a:spcAft>
              <a:buSzPts val="1100"/>
              <a:buNone/>
              <a:defRPr>
                <a:latin typeface="Red Hat Text Medium"/>
                <a:ea typeface="Red Hat Text Medium"/>
                <a:cs typeface="Red Hat Text Medium"/>
                <a:sym typeface="Red Hat Text Medium"/>
              </a:defRPr>
            </a:lvl6pPr>
            <a:lvl7pPr lvl="6" algn="l">
              <a:lnSpc>
                <a:spcPct val="100000"/>
              </a:lnSpc>
              <a:spcBef>
                <a:spcPts val="0"/>
              </a:spcBef>
              <a:spcAft>
                <a:spcPts val="0"/>
              </a:spcAft>
              <a:buSzPts val="1100"/>
              <a:buNone/>
              <a:defRPr>
                <a:latin typeface="Red Hat Text Medium"/>
                <a:ea typeface="Red Hat Text Medium"/>
                <a:cs typeface="Red Hat Text Medium"/>
                <a:sym typeface="Red Hat Text Medium"/>
              </a:defRPr>
            </a:lvl7pPr>
            <a:lvl8pPr lvl="7" algn="l">
              <a:lnSpc>
                <a:spcPct val="100000"/>
              </a:lnSpc>
              <a:spcBef>
                <a:spcPts val="0"/>
              </a:spcBef>
              <a:spcAft>
                <a:spcPts val="0"/>
              </a:spcAft>
              <a:buSzPts val="1100"/>
              <a:buNone/>
              <a:defRPr>
                <a:latin typeface="Red Hat Text Medium"/>
                <a:ea typeface="Red Hat Text Medium"/>
                <a:cs typeface="Red Hat Text Medium"/>
                <a:sym typeface="Red Hat Text Medium"/>
              </a:defRPr>
            </a:lvl8pPr>
            <a:lvl9pPr lvl="8" algn="l">
              <a:lnSpc>
                <a:spcPct val="100000"/>
              </a:lnSpc>
              <a:spcBef>
                <a:spcPts val="0"/>
              </a:spcBef>
              <a:spcAft>
                <a:spcPts val="0"/>
              </a:spcAft>
              <a:buSzPts val="1100"/>
              <a:buNone/>
              <a:defRPr>
                <a:latin typeface="Red Hat Text Medium"/>
                <a:ea typeface="Red Hat Text Medium"/>
                <a:cs typeface="Red Hat Text Medium"/>
                <a:sym typeface="Red Hat Text Medium"/>
              </a:defRPr>
            </a:lvl9pPr>
          </a:lstStyle>
          <a:p>
            <a:endParaRPr/>
          </a:p>
        </p:txBody>
      </p:sp>
      <p:sp>
        <p:nvSpPr>
          <p:cNvPr id="336" name="Google Shape;336;p76"/>
          <p:cNvSpPr txBox="1">
            <a:spLocks noGrp="1"/>
          </p:cNvSpPr>
          <p:nvPr>
            <p:ph type="subTitle" idx="5"/>
          </p:nvPr>
        </p:nvSpPr>
        <p:spPr>
          <a:xfrm>
            <a:off x="2521875" y="1374657"/>
            <a:ext cx="517500" cy="1761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0"/>
              </a:spcBef>
              <a:spcAft>
                <a:spcPts val="0"/>
              </a:spcAft>
              <a:buSzPts val="1100"/>
              <a:buNone/>
              <a:defRPr sz="1100"/>
            </a:lvl2pPr>
            <a:lvl3pPr lvl="2" algn="ctr">
              <a:lnSpc>
                <a:spcPct val="140000"/>
              </a:lnSpc>
              <a:spcBef>
                <a:spcPts val="0"/>
              </a:spcBef>
              <a:spcAft>
                <a:spcPts val="0"/>
              </a:spcAft>
              <a:buSzPts val="1100"/>
              <a:buNone/>
              <a:defRPr sz="1100"/>
            </a:lvl3pPr>
            <a:lvl4pPr lvl="3" algn="ctr">
              <a:lnSpc>
                <a:spcPct val="140000"/>
              </a:lnSpc>
              <a:spcBef>
                <a:spcPts val="0"/>
              </a:spcBef>
              <a:spcAft>
                <a:spcPts val="0"/>
              </a:spcAft>
              <a:buSzPts val="1100"/>
              <a:buNone/>
              <a:defRPr sz="1100"/>
            </a:lvl4pPr>
            <a:lvl5pPr lvl="4" algn="ctr">
              <a:lnSpc>
                <a:spcPct val="140000"/>
              </a:lnSpc>
              <a:spcBef>
                <a:spcPts val="0"/>
              </a:spcBef>
              <a:spcAft>
                <a:spcPts val="0"/>
              </a:spcAft>
              <a:buSzPts val="1100"/>
              <a:buNone/>
              <a:defRPr sz="1100"/>
            </a:lvl5pPr>
            <a:lvl6pPr lvl="5" algn="ctr">
              <a:lnSpc>
                <a:spcPct val="140000"/>
              </a:lnSpc>
              <a:spcBef>
                <a:spcPts val="0"/>
              </a:spcBef>
              <a:spcAft>
                <a:spcPts val="0"/>
              </a:spcAft>
              <a:buSzPts val="1100"/>
              <a:buNone/>
              <a:defRPr sz="1100"/>
            </a:lvl6pPr>
            <a:lvl7pPr lvl="6" algn="ctr">
              <a:lnSpc>
                <a:spcPct val="140000"/>
              </a:lnSpc>
              <a:spcBef>
                <a:spcPts val="0"/>
              </a:spcBef>
              <a:spcAft>
                <a:spcPts val="0"/>
              </a:spcAft>
              <a:buSzPts val="1100"/>
              <a:buNone/>
              <a:defRPr sz="1100"/>
            </a:lvl7pPr>
            <a:lvl8pPr lvl="7" algn="ctr">
              <a:lnSpc>
                <a:spcPct val="140000"/>
              </a:lnSpc>
              <a:spcBef>
                <a:spcPts val="0"/>
              </a:spcBef>
              <a:spcAft>
                <a:spcPts val="0"/>
              </a:spcAft>
              <a:buSzPts val="1100"/>
              <a:buNone/>
              <a:defRPr sz="1100"/>
            </a:lvl8pPr>
            <a:lvl9pPr lvl="8" algn="ctr">
              <a:lnSpc>
                <a:spcPct val="14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86088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4">
  <p:cSld name="4">
    <p:bg>
      <p:bgPr>
        <a:blipFill>
          <a:blip r:embed="rId2">
            <a:alphaModFix/>
          </a:blip>
          <a:stretch>
            <a:fillRect/>
          </a:stretch>
        </a:blip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Interior timeline horizontal">
  <p:cSld name="Interior timeline horizontal">
    <p:spTree>
      <p:nvGrpSpPr>
        <p:cNvPr id="1" name="Shape 337"/>
        <p:cNvGrpSpPr/>
        <p:nvPr/>
      </p:nvGrpSpPr>
      <p:grpSpPr>
        <a:xfrm>
          <a:off x="0" y="0"/>
          <a:ext cx="0" cy="0"/>
          <a:chOff x="0" y="0"/>
          <a:chExt cx="0" cy="0"/>
        </a:xfrm>
      </p:grpSpPr>
      <p:sp>
        <p:nvSpPr>
          <p:cNvPr id="338" name="Google Shape;338;p77"/>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39" name="Google Shape;339;p77"/>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40" name="Google Shape;340;p77"/>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41" name="Google Shape;341;p77"/>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42" name="Google Shape;342;p7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43" name="Google Shape;343;p77"/>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344" name="Google Shape;344;p77"/>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345" name="Google Shape;345;p77"/>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46" name="Google Shape;346;p77"/>
          <p:cNvSpPr txBox="1">
            <a:spLocks noGrp="1"/>
          </p:cNvSpPr>
          <p:nvPr>
            <p:ph type="subTitle" idx="4"/>
          </p:nvPr>
        </p:nvSpPr>
        <p:spPr>
          <a:xfrm>
            <a:off x="1531819" y="1873120"/>
            <a:ext cx="1580100" cy="2844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900">
                <a:latin typeface="Red Hat Text Medium"/>
                <a:ea typeface="Red Hat Text Medium"/>
                <a:cs typeface="Red Hat Text Medium"/>
                <a:sym typeface="Red Hat Text Medium"/>
              </a:defRPr>
            </a:lvl1pPr>
            <a:lvl2pPr lvl="1"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2pPr>
            <a:lvl3pPr lvl="2"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3pPr>
            <a:lvl4pPr lvl="3"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4pPr>
            <a:lvl5pPr lvl="4"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5pPr>
            <a:lvl6pPr lvl="5"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6pPr>
            <a:lvl7pPr lvl="6"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7pPr>
            <a:lvl8pPr lvl="7"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8pPr>
            <a:lvl9pPr lvl="8"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9pPr>
          </a:lstStyle>
          <a:p>
            <a:endParaRPr/>
          </a:p>
        </p:txBody>
      </p:sp>
      <p:sp>
        <p:nvSpPr>
          <p:cNvPr id="347" name="Google Shape;347;p77"/>
          <p:cNvSpPr txBox="1">
            <a:spLocks noGrp="1"/>
          </p:cNvSpPr>
          <p:nvPr>
            <p:ph type="subTitle" idx="5"/>
          </p:nvPr>
        </p:nvSpPr>
        <p:spPr>
          <a:xfrm>
            <a:off x="1531819" y="2177606"/>
            <a:ext cx="1580100" cy="5064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348" name="Google Shape;348;p77"/>
          <p:cNvSpPr txBox="1">
            <a:spLocks noGrp="1"/>
          </p:cNvSpPr>
          <p:nvPr>
            <p:ph type="subTitle" idx="6"/>
          </p:nvPr>
        </p:nvSpPr>
        <p:spPr>
          <a:xfrm>
            <a:off x="1197356" y="3302681"/>
            <a:ext cx="732000" cy="1761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SzPts val="1200"/>
              <a:buNone/>
              <a:defRPr sz="1100">
                <a:solidFill>
                  <a:schemeClr val="accent1"/>
                </a:solidFill>
              </a:defRPr>
            </a:lvl1pPr>
            <a:lvl2pPr lvl="1" algn="ctr">
              <a:lnSpc>
                <a:spcPct val="115000"/>
              </a:lnSpc>
              <a:spcBef>
                <a:spcPts val="0"/>
              </a:spcBef>
              <a:spcAft>
                <a:spcPts val="0"/>
              </a:spcAft>
              <a:buSzPts val="1100"/>
              <a:buNone/>
              <a:defRPr sz="1100">
                <a:solidFill>
                  <a:schemeClr val="accent1"/>
                </a:solidFill>
              </a:defRPr>
            </a:lvl2pPr>
            <a:lvl3pPr lvl="2" algn="ctr">
              <a:lnSpc>
                <a:spcPct val="115000"/>
              </a:lnSpc>
              <a:spcBef>
                <a:spcPts val="0"/>
              </a:spcBef>
              <a:spcAft>
                <a:spcPts val="0"/>
              </a:spcAft>
              <a:buSzPts val="1100"/>
              <a:buNone/>
              <a:defRPr sz="1100">
                <a:solidFill>
                  <a:schemeClr val="accent1"/>
                </a:solidFill>
              </a:defRPr>
            </a:lvl3pPr>
            <a:lvl4pPr lvl="3" algn="ctr">
              <a:lnSpc>
                <a:spcPct val="115000"/>
              </a:lnSpc>
              <a:spcBef>
                <a:spcPts val="0"/>
              </a:spcBef>
              <a:spcAft>
                <a:spcPts val="0"/>
              </a:spcAft>
              <a:buSzPts val="1100"/>
              <a:buNone/>
              <a:defRPr sz="1100">
                <a:solidFill>
                  <a:schemeClr val="accent1"/>
                </a:solidFill>
              </a:defRPr>
            </a:lvl4pPr>
            <a:lvl5pPr lvl="4" algn="ctr">
              <a:lnSpc>
                <a:spcPct val="115000"/>
              </a:lnSpc>
              <a:spcBef>
                <a:spcPts val="0"/>
              </a:spcBef>
              <a:spcAft>
                <a:spcPts val="0"/>
              </a:spcAft>
              <a:buSzPts val="1100"/>
              <a:buNone/>
              <a:defRPr sz="1100">
                <a:solidFill>
                  <a:schemeClr val="accent1"/>
                </a:solidFill>
              </a:defRPr>
            </a:lvl5pPr>
            <a:lvl6pPr lvl="5" algn="ctr">
              <a:lnSpc>
                <a:spcPct val="115000"/>
              </a:lnSpc>
              <a:spcBef>
                <a:spcPts val="0"/>
              </a:spcBef>
              <a:spcAft>
                <a:spcPts val="0"/>
              </a:spcAft>
              <a:buSzPts val="1100"/>
              <a:buNone/>
              <a:defRPr sz="1100">
                <a:solidFill>
                  <a:schemeClr val="accent1"/>
                </a:solidFill>
              </a:defRPr>
            </a:lvl6pPr>
            <a:lvl7pPr lvl="6" algn="ctr">
              <a:lnSpc>
                <a:spcPct val="115000"/>
              </a:lnSpc>
              <a:spcBef>
                <a:spcPts val="0"/>
              </a:spcBef>
              <a:spcAft>
                <a:spcPts val="0"/>
              </a:spcAft>
              <a:buSzPts val="1100"/>
              <a:buNone/>
              <a:defRPr sz="1100">
                <a:solidFill>
                  <a:schemeClr val="accent1"/>
                </a:solidFill>
              </a:defRPr>
            </a:lvl7pPr>
            <a:lvl8pPr lvl="7" algn="ctr">
              <a:lnSpc>
                <a:spcPct val="115000"/>
              </a:lnSpc>
              <a:spcBef>
                <a:spcPts val="0"/>
              </a:spcBef>
              <a:spcAft>
                <a:spcPts val="0"/>
              </a:spcAft>
              <a:buSzPts val="1100"/>
              <a:buNone/>
              <a:defRPr sz="1100">
                <a:solidFill>
                  <a:schemeClr val="accent1"/>
                </a:solidFill>
              </a:defRPr>
            </a:lvl8pPr>
            <a:lvl9pPr lvl="8" algn="ctr">
              <a:lnSpc>
                <a:spcPct val="115000"/>
              </a:lnSpc>
              <a:spcBef>
                <a:spcPts val="0"/>
              </a:spcBef>
              <a:spcAft>
                <a:spcPts val="0"/>
              </a:spcAft>
              <a:buSzPts val="1100"/>
              <a:buNone/>
              <a:defRPr sz="1100">
                <a:solidFill>
                  <a:schemeClr val="accent1"/>
                </a:solidFill>
              </a:defRPr>
            </a:lvl9pPr>
          </a:lstStyle>
          <a:p>
            <a:endParaRPr/>
          </a:p>
        </p:txBody>
      </p:sp>
      <p:sp>
        <p:nvSpPr>
          <p:cNvPr id="349" name="Google Shape;349;p77"/>
          <p:cNvSpPr txBox="1">
            <a:spLocks noGrp="1"/>
          </p:cNvSpPr>
          <p:nvPr>
            <p:ph type="subTitle" idx="7"/>
          </p:nvPr>
        </p:nvSpPr>
        <p:spPr>
          <a:xfrm>
            <a:off x="2459231" y="2919383"/>
            <a:ext cx="732000" cy="1761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SzPts val="1200"/>
              <a:buNone/>
              <a:defRPr sz="1100">
                <a:solidFill>
                  <a:schemeClr val="accent1"/>
                </a:solidFill>
              </a:defRPr>
            </a:lvl1pPr>
            <a:lvl2pPr lvl="1" algn="ctr">
              <a:lnSpc>
                <a:spcPct val="115000"/>
              </a:lnSpc>
              <a:spcBef>
                <a:spcPts val="0"/>
              </a:spcBef>
              <a:spcAft>
                <a:spcPts val="0"/>
              </a:spcAft>
              <a:buSzPts val="1100"/>
              <a:buNone/>
              <a:defRPr sz="1100">
                <a:solidFill>
                  <a:schemeClr val="accent1"/>
                </a:solidFill>
              </a:defRPr>
            </a:lvl2pPr>
            <a:lvl3pPr lvl="2" algn="ctr">
              <a:lnSpc>
                <a:spcPct val="115000"/>
              </a:lnSpc>
              <a:spcBef>
                <a:spcPts val="0"/>
              </a:spcBef>
              <a:spcAft>
                <a:spcPts val="0"/>
              </a:spcAft>
              <a:buSzPts val="1100"/>
              <a:buNone/>
              <a:defRPr sz="1100">
                <a:solidFill>
                  <a:schemeClr val="accent1"/>
                </a:solidFill>
              </a:defRPr>
            </a:lvl3pPr>
            <a:lvl4pPr lvl="3" algn="ctr">
              <a:lnSpc>
                <a:spcPct val="115000"/>
              </a:lnSpc>
              <a:spcBef>
                <a:spcPts val="0"/>
              </a:spcBef>
              <a:spcAft>
                <a:spcPts val="0"/>
              </a:spcAft>
              <a:buSzPts val="1100"/>
              <a:buNone/>
              <a:defRPr sz="1100">
                <a:solidFill>
                  <a:schemeClr val="accent1"/>
                </a:solidFill>
              </a:defRPr>
            </a:lvl4pPr>
            <a:lvl5pPr lvl="4" algn="ctr">
              <a:lnSpc>
                <a:spcPct val="115000"/>
              </a:lnSpc>
              <a:spcBef>
                <a:spcPts val="0"/>
              </a:spcBef>
              <a:spcAft>
                <a:spcPts val="0"/>
              </a:spcAft>
              <a:buSzPts val="1100"/>
              <a:buNone/>
              <a:defRPr sz="1100">
                <a:solidFill>
                  <a:schemeClr val="accent1"/>
                </a:solidFill>
              </a:defRPr>
            </a:lvl5pPr>
            <a:lvl6pPr lvl="5" algn="ctr">
              <a:lnSpc>
                <a:spcPct val="115000"/>
              </a:lnSpc>
              <a:spcBef>
                <a:spcPts val="0"/>
              </a:spcBef>
              <a:spcAft>
                <a:spcPts val="0"/>
              </a:spcAft>
              <a:buSzPts val="1100"/>
              <a:buNone/>
              <a:defRPr sz="1100">
                <a:solidFill>
                  <a:schemeClr val="accent1"/>
                </a:solidFill>
              </a:defRPr>
            </a:lvl6pPr>
            <a:lvl7pPr lvl="6" algn="ctr">
              <a:lnSpc>
                <a:spcPct val="115000"/>
              </a:lnSpc>
              <a:spcBef>
                <a:spcPts val="0"/>
              </a:spcBef>
              <a:spcAft>
                <a:spcPts val="0"/>
              </a:spcAft>
              <a:buSzPts val="1100"/>
              <a:buNone/>
              <a:defRPr sz="1100">
                <a:solidFill>
                  <a:schemeClr val="accent1"/>
                </a:solidFill>
              </a:defRPr>
            </a:lvl7pPr>
            <a:lvl8pPr lvl="7" algn="ctr">
              <a:lnSpc>
                <a:spcPct val="115000"/>
              </a:lnSpc>
              <a:spcBef>
                <a:spcPts val="0"/>
              </a:spcBef>
              <a:spcAft>
                <a:spcPts val="0"/>
              </a:spcAft>
              <a:buSzPts val="1100"/>
              <a:buNone/>
              <a:defRPr sz="1100">
                <a:solidFill>
                  <a:schemeClr val="accent1"/>
                </a:solidFill>
              </a:defRPr>
            </a:lvl8pPr>
            <a:lvl9pPr lvl="8" algn="ctr">
              <a:lnSpc>
                <a:spcPct val="115000"/>
              </a:lnSpc>
              <a:spcBef>
                <a:spcPts val="0"/>
              </a:spcBef>
              <a:spcAft>
                <a:spcPts val="0"/>
              </a:spcAft>
              <a:buSzPts val="1100"/>
              <a:buNone/>
              <a:defRPr sz="1100">
                <a:solidFill>
                  <a:schemeClr val="accent1"/>
                </a:solidFill>
              </a:defRPr>
            </a:lvl9pPr>
          </a:lstStyle>
          <a:p>
            <a:endParaRPr/>
          </a:p>
        </p:txBody>
      </p:sp>
      <p:sp>
        <p:nvSpPr>
          <p:cNvPr id="350" name="Google Shape;350;p77"/>
          <p:cNvSpPr txBox="1">
            <a:spLocks noGrp="1"/>
          </p:cNvSpPr>
          <p:nvPr>
            <p:ph type="subTitle" idx="8"/>
          </p:nvPr>
        </p:nvSpPr>
        <p:spPr>
          <a:xfrm>
            <a:off x="1285069" y="3564541"/>
            <a:ext cx="1580100" cy="284400"/>
          </a:xfrm>
          <a:prstGeom prst="rect">
            <a:avLst/>
          </a:prstGeom>
          <a:noFill/>
          <a:ln>
            <a:noFill/>
          </a:ln>
        </p:spPr>
        <p:txBody>
          <a:bodyPr spcFirstLastPara="1" wrap="square" lIns="0" tIns="0" rIns="0" bIns="0" anchor="b" anchorCtr="0">
            <a:noAutofit/>
          </a:bodyPr>
          <a:lstStyle>
            <a:lvl1pPr lvl="0" algn="r">
              <a:lnSpc>
                <a:spcPct val="115000"/>
              </a:lnSpc>
              <a:spcBef>
                <a:spcPts val="0"/>
              </a:spcBef>
              <a:spcAft>
                <a:spcPts val="0"/>
              </a:spcAft>
              <a:buSzPts val="1200"/>
              <a:buNone/>
              <a:defRPr sz="900">
                <a:latin typeface="Red Hat Text Medium"/>
                <a:ea typeface="Red Hat Text Medium"/>
                <a:cs typeface="Red Hat Text Medium"/>
                <a:sym typeface="Red Hat Text Medium"/>
              </a:defRPr>
            </a:lvl1pPr>
            <a:lvl2pPr lvl="1"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2pPr>
            <a:lvl3pPr lvl="2"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3pPr>
            <a:lvl4pPr lvl="3"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4pPr>
            <a:lvl5pPr lvl="4"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5pPr>
            <a:lvl6pPr lvl="5"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6pPr>
            <a:lvl7pPr lvl="6"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7pPr>
            <a:lvl8pPr lvl="7"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8pPr>
            <a:lvl9pPr lvl="8"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9pPr>
          </a:lstStyle>
          <a:p>
            <a:endParaRPr/>
          </a:p>
        </p:txBody>
      </p:sp>
      <p:sp>
        <p:nvSpPr>
          <p:cNvPr id="351" name="Google Shape;351;p77"/>
          <p:cNvSpPr txBox="1">
            <a:spLocks noGrp="1"/>
          </p:cNvSpPr>
          <p:nvPr>
            <p:ph type="subTitle" idx="9"/>
          </p:nvPr>
        </p:nvSpPr>
        <p:spPr>
          <a:xfrm>
            <a:off x="1285069" y="3869028"/>
            <a:ext cx="1580100" cy="506400"/>
          </a:xfrm>
          <a:prstGeom prst="rect">
            <a:avLst/>
          </a:prstGeom>
          <a:noFill/>
          <a:ln>
            <a:noFill/>
          </a:ln>
        </p:spPr>
        <p:txBody>
          <a:bodyPr spcFirstLastPara="1" wrap="square" lIns="0" tIns="0" rIns="0" bIns="0" anchor="t" anchorCtr="0">
            <a:noAutofit/>
          </a:bodyPr>
          <a:lstStyle>
            <a:lvl1pPr lvl="0" algn="r">
              <a:lnSpc>
                <a:spcPct val="115000"/>
              </a:lnSpc>
              <a:spcBef>
                <a:spcPts val="0"/>
              </a:spcBef>
              <a:spcAft>
                <a:spcPts val="0"/>
              </a:spcAft>
              <a:buSzPts val="1200"/>
              <a:buNone/>
              <a:defRPr sz="900"/>
            </a:lvl1pPr>
            <a:lvl2pPr lvl="1" algn="r">
              <a:lnSpc>
                <a:spcPct val="115000"/>
              </a:lnSpc>
              <a:spcBef>
                <a:spcPts val="0"/>
              </a:spcBef>
              <a:spcAft>
                <a:spcPts val="0"/>
              </a:spcAft>
              <a:buSzPts val="1100"/>
              <a:buNone/>
              <a:defRPr sz="900"/>
            </a:lvl2pPr>
            <a:lvl3pPr lvl="2" algn="r">
              <a:lnSpc>
                <a:spcPct val="115000"/>
              </a:lnSpc>
              <a:spcBef>
                <a:spcPts val="0"/>
              </a:spcBef>
              <a:spcAft>
                <a:spcPts val="0"/>
              </a:spcAft>
              <a:buSzPts val="1100"/>
              <a:buNone/>
              <a:defRPr sz="900"/>
            </a:lvl3pPr>
            <a:lvl4pPr lvl="3" algn="r">
              <a:lnSpc>
                <a:spcPct val="115000"/>
              </a:lnSpc>
              <a:spcBef>
                <a:spcPts val="0"/>
              </a:spcBef>
              <a:spcAft>
                <a:spcPts val="0"/>
              </a:spcAft>
              <a:buSzPts val="1100"/>
              <a:buNone/>
              <a:defRPr sz="900"/>
            </a:lvl4pPr>
            <a:lvl5pPr lvl="4" algn="r">
              <a:lnSpc>
                <a:spcPct val="115000"/>
              </a:lnSpc>
              <a:spcBef>
                <a:spcPts val="0"/>
              </a:spcBef>
              <a:spcAft>
                <a:spcPts val="0"/>
              </a:spcAft>
              <a:buSzPts val="1100"/>
              <a:buNone/>
              <a:defRPr sz="900"/>
            </a:lvl5pPr>
            <a:lvl6pPr lvl="5" algn="r">
              <a:lnSpc>
                <a:spcPct val="115000"/>
              </a:lnSpc>
              <a:spcBef>
                <a:spcPts val="0"/>
              </a:spcBef>
              <a:spcAft>
                <a:spcPts val="0"/>
              </a:spcAft>
              <a:buSzPts val="1100"/>
              <a:buNone/>
              <a:defRPr sz="900"/>
            </a:lvl6pPr>
            <a:lvl7pPr lvl="6" algn="r">
              <a:lnSpc>
                <a:spcPct val="115000"/>
              </a:lnSpc>
              <a:spcBef>
                <a:spcPts val="0"/>
              </a:spcBef>
              <a:spcAft>
                <a:spcPts val="0"/>
              </a:spcAft>
              <a:buSzPts val="1100"/>
              <a:buNone/>
              <a:defRPr sz="900"/>
            </a:lvl7pPr>
            <a:lvl8pPr lvl="7" algn="r">
              <a:lnSpc>
                <a:spcPct val="115000"/>
              </a:lnSpc>
              <a:spcBef>
                <a:spcPts val="0"/>
              </a:spcBef>
              <a:spcAft>
                <a:spcPts val="0"/>
              </a:spcAft>
              <a:buSzPts val="1100"/>
              <a:buNone/>
              <a:defRPr sz="900"/>
            </a:lvl8pPr>
            <a:lvl9pPr lvl="8" algn="r">
              <a:lnSpc>
                <a:spcPct val="115000"/>
              </a:lnSpc>
              <a:spcBef>
                <a:spcPts val="0"/>
              </a:spcBef>
              <a:spcAft>
                <a:spcPts val="0"/>
              </a:spcAft>
              <a:buSzPts val="1100"/>
              <a:buNone/>
              <a:defRPr sz="900"/>
            </a:lvl9pPr>
          </a:lstStyle>
          <a:p>
            <a:endParaRPr/>
          </a:p>
        </p:txBody>
      </p:sp>
    </p:spTree>
    <p:extLst>
      <p:ext uri="{BB962C8B-B14F-4D97-AF65-F5344CB8AC3E}">
        <p14:creationId xmlns:p14="http://schemas.microsoft.com/office/powerpoint/2010/main" val="39560334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Interior data three callouts">
  <p:cSld name="Interior data three callouts">
    <p:spTree>
      <p:nvGrpSpPr>
        <p:cNvPr id="1" name="Shape 352"/>
        <p:cNvGrpSpPr/>
        <p:nvPr/>
      </p:nvGrpSpPr>
      <p:grpSpPr>
        <a:xfrm>
          <a:off x="0" y="0"/>
          <a:ext cx="0" cy="0"/>
          <a:chOff x="0" y="0"/>
          <a:chExt cx="0" cy="0"/>
        </a:xfrm>
      </p:grpSpPr>
      <p:sp>
        <p:nvSpPr>
          <p:cNvPr id="353" name="Google Shape;353;p78"/>
          <p:cNvSpPr txBox="1">
            <a:spLocks noGrp="1"/>
          </p:cNvSpPr>
          <p:nvPr>
            <p:ph type="subTitle" idx="1"/>
          </p:nvPr>
        </p:nvSpPr>
        <p:spPr>
          <a:xfrm>
            <a:off x="756675" y="1827319"/>
            <a:ext cx="2261100" cy="930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6000">
                <a:solidFill>
                  <a:schemeClr val="accent1"/>
                </a:solidFill>
              </a:defRPr>
            </a:lvl1pPr>
            <a:lvl2pPr lvl="1" algn="ctr">
              <a:lnSpc>
                <a:spcPct val="140000"/>
              </a:lnSpc>
              <a:spcBef>
                <a:spcPts val="400"/>
              </a:spcBef>
              <a:spcAft>
                <a:spcPts val="0"/>
              </a:spcAft>
              <a:buSzPts val="1100"/>
              <a:buNone/>
              <a:defRPr sz="6000">
                <a:solidFill>
                  <a:schemeClr val="accent1"/>
                </a:solidFill>
              </a:defRPr>
            </a:lvl2pPr>
            <a:lvl3pPr lvl="2" algn="ctr">
              <a:lnSpc>
                <a:spcPct val="140000"/>
              </a:lnSpc>
              <a:spcBef>
                <a:spcPts val="400"/>
              </a:spcBef>
              <a:spcAft>
                <a:spcPts val="0"/>
              </a:spcAft>
              <a:buSzPts val="1100"/>
              <a:buNone/>
              <a:defRPr sz="6000">
                <a:solidFill>
                  <a:schemeClr val="accent1"/>
                </a:solidFill>
              </a:defRPr>
            </a:lvl3pPr>
            <a:lvl4pPr lvl="3" algn="ctr">
              <a:lnSpc>
                <a:spcPct val="140000"/>
              </a:lnSpc>
              <a:spcBef>
                <a:spcPts val="400"/>
              </a:spcBef>
              <a:spcAft>
                <a:spcPts val="0"/>
              </a:spcAft>
              <a:buSzPts val="1100"/>
              <a:buNone/>
              <a:defRPr sz="6000">
                <a:solidFill>
                  <a:schemeClr val="accent1"/>
                </a:solidFill>
              </a:defRPr>
            </a:lvl4pPr>
            <a:lvl5pPr lvl="4" algn="ctr">
              <a:lnSpc>
                <a:spcPct val="140000"/>
              </a:lnSpc>
              <a:spcBef>
                <a:spcPts val="400"/>
              </a:spcBef>
              <a:spcAft>
                <a:spcPts val="0"/>
              </a:spcAft>
              <a:buSzPts val="1100"/>
              <a:buNone/>
              <a:defRPr sz="6000">
                <a:solidFill>
                  <a:schemeClr val="accent1"/>
                </a:solidFill>
              </a:defRPr>
            </a:lvl5pPr>
            <a:lvl6pPr lvl="5" algn="ctr">
              <a:lnSpc>
                <a:spcPct val="140000"/>
              </a:lnSpc>
              <a:spcBef>
                <a:spcPts val="400"/>
              </a:spcBef>
              <a:spcAft>
                <a:spcPts val="0"/>
              </a:spcAft>
              <a:buSzPts val="1100"/>
              <a:buNone/>
              <a:defRPr sz="6000">
                <a:solidFill>
                  <a:schemeClr val="accent1"/>
                </a:solidFill>
              </a:defRPr>
            </a:lvl6pPr>
            <a:lvl7pPr lvl="6" algn="ctr">
              <a:lnSpc>
                <a:spcPct val="140000"/>
              </a:lnSpc>
              <a:spcBef>
                <a:spcPts val="400"/>
              </a:spcBef>
              <a:spcAft>
                <a:spcPts val="0"/>
              </a:spcAft>
              <a:buSzPts val="1100"/>
              <a:buNone/>
              <a:defRPr sz="6000">
                <a:solidFill>
                  <a:schemeClr val="accent1"/>
                </a:solidFill>
              </a:defRPr>
            </a:lvl7pPr>
            <a:lvl8pPr lvl="7" algn="ctr">
              <a:lnSpc>
                <a:spcPct val="140000"/>
              </a:lnSpc>
              <a:spcBef>
                <a:spcPts val="400"/>
              </a:spcBef>
              <a:spcAft>
                <a:spcPts val="0"/>
              </a:spcAft>
              <a:buSzPts val="1100"/>
              <a:buNone/>
              <a:defRPr sz="6000">
                <a:solidFill>
                  <a:schemeClr val="accent1"/>
                </a:solidFill>
              </a:defRPr>
            </a:lvl8pPr>
            <a:lvl9pPr lvl="8" algn="ctr">
              <a:lnSpc>
                <a:spcPct val="140000"/>
              </a:lnSpc>
              <a:spcBef>
                <a:spcPts val="400"/>
              </a:spcBef>
              <a:spcAft>
                <a:spcPts val="400"/>
              </a:spcAft>
              <a:buSzPts val="1100"/>
              <a:buNone/>
              <a:defRPr sz="6000">
                <a:solidFill>
                  <a:schemeClr val="accent1"/>
                </a:solidFill>
              </a:defRPr>
            </a:lvl9pPr>
          </a:lstStyle>
          <a:p>
            <a:endParaRPr/>
          </a:p>
        </p:txBody>
      </p:sp>
      <p:sp>
        <p:nvSpPr>
          <p:cNvPr id="354" name="Google Shape;354;p78"/>
          <p:cNvSpPr txBox="1">
            <a:spLocks noGrp="1"/>
          </p:cNvSpPr>
          <p:nvPr>
            <p:ph type="subTitle" idx="2"/>
          </p:nvPr>
        </p:nvSpPr>
        <p:spPr>
          <a:xfrm>
            <a:off x="3441488" y="1827319"/>
            <a:ext cx="2261100" cy="930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6000">
                <a:solidFill>
                  <a:schemeClr val="accent1"/>
                </a:solidFill>
              </a:defRPr>
            </a:lvl1pPr>
            <a:lvl2pPr lvl="1" algn="ctr">
              <a:lnSpc>
                <a:spcPct val="140000"/>
              </a:lnSpc>
              <a:spcBef>
                <a:spcPts val="400"/>
              </a:spcBef>
              <a:spcAft>
                <a:spcPts val="0"/>
              </a:spcAft>
              <a:buSzPts val="1100"/>
              <a:buNone/>
              <a:defRPr sz="6000">
                <a:solidFill>
                  <a:schemeClr val="accent1"/>
                </a:solidFill>
              </a:defRPr>
            </a:lvl2pPr>
            <a:lvl3pPr lvl="2" algn="ctr">
              <a:lnSpc>
                <a:spcPct val="140000"/>
              </a:lnSpc>
              <a:spcBef>
                <a:spcPts val="400"/>
              </a:spcBef>
              <a:spcAft>
                <a:spcPts val="0"/>
              </a:spcAft>
              <a:buSzPts val="1100"/>
              <a:buNone/>
              <a:defRPr sz="6000">
                <a:solidFill>
                  <a:schemeClr val="accent1"/>
                </a:solidFill>
              </a:defRPr>
            </a:lvl3pPr>
            <a:lvl4pPr lvl="3" algn="ctr">
              <a:lnSpc>
                <a:spcPct val="140000"/>
              </a:lnSpc>
              <a:spcBef>
                <a:spcPts val="400"/>
              </a:spcBef>
              <a:spcAft>
                <a:spcPts val="0"/>
              </a:spcAft>
              <a:buSzPts val="1100"/>
              <a:buNone/>
              <a:defRPr sz="6000">
                <a:solidFill>
                  <a:schemeClr val="accent1"/>
                </a:solidFill>
              </a:defRPr>
            </a:lvl4pPr>
            <a:lvl5pPr lvl="4" algn="ctr">
              <a:lnSpc>
                <a:spcPct val="140000"/>
              </a:lnSpc>
              <a:spcBef>
                <a:spcPts val="400"/>
              </a:spcBef>
              <a:spcAft>
                <a:spcPts val="0"/>
              </a:spcAft>
              <a:buSzPts val="1100"/>
              <a:buNone/>
              <a:defRPr sz="6000">
                <a:solidFill>
                  <a:schemeClr val="accent1"/>
                </a:solidFill>
              </a:defRPr>
            </a:lvl5pPr>
            <a:lvl6pPr lvl="5" algn="ctr">
              <a:lnSpc>
                <a:spcPct val="140000"/>
              </a:lnSpc>
              <a:spcBef>
                <a:spcPts val="400"/>
              </a:spcBef>
              <a:spcAft>
                <a:spcPts val="0"/>
              </a:spcAft>
              <a:buSzPts val="1100"/>
              <a:buNone/>
              <a:defRPr sz="6000">
                <a:solidFill>
                  <a:schemeClr val="accent1"/>
                </a:solidFill>
              </a:defRPr>
            </a:lvl6pPr>
            <a:lvl7pPr lvl="6" algn="ctr">
              <a:lnSpc>
                <a:spcPct val="140000"/>
              </a:lnSpc>
              <a:spcBef>
                <a:spcPts val="400"/>
              </a:spcBef>
              <a:spcAft>
                <a:spcPts val="0"/>
              </a:spcAft>
              <a:buSzPts val="1100"/>
              <a:buNone/>
              <a:defRPr sz="6000">
                <a:solidFill>
                  <a:schemeClr val="accent1"/>
                </a:solidFill>
              </a:defRPr>
            </a:lvl7pPr>
            <a:lvl8pPr lvl="7" algn="ctr">
              <a:lnSpc>
                <a:spcPct val="140000"/>
              </a:lnSpc>
              <a:spcBef>
                <a:spcPts val="400"/>
              </a:spcBef>
              <a:spcAft>
                <a:spcPts val="0"/>
              </a:spcAft>
              <a:buSzPts val="1100"/>
              <a:buNone/>
              <a:defRPr sz="6000">
                <a:solidFill>
                  <a:schemeClr val="accent1"/>
                </a:solidFill>
              </a:defRPr>
            </a:lvl8pPr>
            <a:lvl9pPr lvl="8" algn="ctr">
              <a:lnSpc>
                <a:spcPct val="140000"/>
              </a:lnSpc>
              <a:spcBef>
                <a:spcPts val="400"/>
              </a:spcBef>
              <a:spcAft>
                <a:spcPts val="400"/>
              </a:spcAft>
              <a:buSzPts val="1100"/>
              <a:buNone/>
              <a:defRPr sz="6000">
                <a:solidFill>
                  <a:schemeClr val="accent1"/>
                </a:solidFill>
              </a:defRPr>
            </a:lvl9pPr>
          </a:lstStyle>
          <a:p>
            <a:endParaRPr/>
          </a:p>
        </p:txBody>
      </p:sp>
      <p:sp>
        <p:nvSpPr>
          <p:cNvPr id="355" name="Google Shape;355;p78"/>
          <p:cNvSpPr txBox="1">
            <a:spLocks noGrp="1"/>
          </p:cNvSpPr>
          <p:nvPr>
            <p:ph type="subTitle" idx="3"/>
          </p:nvPr>
        </p:nvSpPr>
        <p:spPr>
          <a:xfrm>
            <a:off x="6126263" y="1827319"/>
            <a:ext cx="2261100" cy="930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6000">
                <a:solidFill>
                  <a:schemeClr val="accent1"/>
                </a:solidFill>
              </a:defRPr>
            </a:lvl1pPr>
            <a:lvl2pPr lvl="1" algn="ctr">
              <a:lnSpc>
                <a:spcPct val="140000"/>
              </a:lnSpc>
              <a:spcBef>
                <a:spcPts val="400"/>
              </a:spcBef>
              <a:spcAft>
                <a:spcPts val="0"/>
              </a:spcAft>
              <a:buSzPts val="1100"/>
              <a:buNone/>
              <a:defRPr sz="6000">
                <a:solidFill>
                  <a:schemeClr val="accent1"/>
                </a:solidFill>
              </a:defRPr>
            </a:lvl2pPr>
            <a:lvl3pPr lvl="2" algn="ctr">
              <a:lnSpc>
                <a:spcPct val="140000"/>
              </a:lnSpc>
              <a:spcBef>
                <a:spcPts val="400"/>
              </a:spcBef>
              <a:spcAft>
                <a:spcPts val="0"/>
              </a:spcAft>
              <a:buSzPts val="1100"/>
              <a:buNone/>
              <a:defRPr sz="6000">
                <a:solidFill>
                  <a:schemeClr val="accent1"/>
                </a:solidFill>
              </a:defRPr>
            </a:lvl3pPr>
            <a:lvl4pPr lvl="3" algn="ctr">
              <a:lnSpc>
                <a:spcPct val="140000"/>
              </a:lnSpc>
              <a:spcBef>
                <a:spcPts val="400"/>
              </a:spcBef>
              <a:spcAft>
                <a:spcPts val="0"/>
              </a:spcAft>
              <a:buSzPts val="1100"/>
              <a:buNone/>
              <a:defRPr sz="6000">
                <a:solidFill>
                  <a:schemeClr val="accent1"/>
                </a:solidFill>
              </a:defRPr>
            </a:lvl4pPr>
            <a:lvl5pPr lvl="4" algn="ctr">
              <a:lnSpc>
                <a:spcPct val="140000"/>
              </a:lnSpc>
              <a:spcBef>
                <a:spcPts val="400"/>
              </a:spcBef>
              <a:spcAft>
                <a:spcPts val="0"/>
              </a:spcAft>
              <a:buSzPts val="1100"/>
              <a:buNone/>
              <a:defRPr sz="6000">
                <a:solidFill>
                  <a:schemeClr val="accent1"/>
                </a:solidFill>
              </a:defRPr>
            </a:lvl5pPr>
            <a:lvl6pPr lvl="5" algn="ctr">
              <a:lnSpc>
                <a:spcPct val="140000"/>
              </a:lnSpc>
              <a:spcBef>
                <a:spcPts val="400"/>
              </a:spcBef>
              <a:spcAft>
                <a:spcPts val="0"/>
              </a:spcAft>
              <a:buSzPts val="1100"/>
              <a:buNone/>
              <a:defRPr sz="6000">
                <a:solidFill>
                  <a:schemeClr val="accent1"/>
                </a:solidFill>
              </a:defRPr>
            </a:lvl6pPr>
            <a:lvl7pPr lvl="6" algn="ctr">
              <a:lnSpc>
                <a:spcPct val="140000"/>
              </a:lnSpc>
              <a:spcBef>
                <a:spcPts val="400"/>
              </a:spcBef>
              <a:spcAft>
                <a:spcPts val="0"/>
              </a:spcAft>
              <a:buSzPts val="1100"/>
              <a:buNone/>
              <a:defRPr sz="6000">
                <a:solidFill>
                  <a:schemeClr val="accent1"/>
                </a:solidFill>
              </a:defRPr>
            </a:lvl7pPr>
            <a:lvl8pPr lvl="7" algn="ctr">
              <a:lnSpc>
                <a:spcPct val="140000"/>
              </a:lnSpc>
              <a:spcBef>
                <a:spcPts val="400"/>
              </a:spcBef>
              <a:spcAft>
                <a:spcPts val="0"/>
              </a:spcAft>
              <a:buSzPts val="1100"/>
              <a:buNone/>
              <a:defRPr sz="6000">
                <a:solidFill>
                  <a:schemeClr val="accent1"/>
                </a:solidFill>
              </a:defRPr>
            </a:lvl8pPr>
            <a:lvl9pPr lvl="8" algn="ctr">
              <a:lnSpc>
                <a:spcPct val="140000"/>
              </a:lnSpc>
              <a:spcBef>
                <a:spcPts val="400"/>
              </a:spcBef>
              <a:spcAft>
                <a:spcPts val="400"/>
              </a:spcAft>
              <a:buSzPts val="1100"/>
              <a:buNone/>
              <a:defRPr sz="6000">
                <a:solidFill>
                  <a:schemeClr val="accent1"/>
                </a:solidFill>
              </a:defRPr>
            </a:lvl9pPr>
          </a:lstStyle>
          <a:p>
            <a:endParaRPr/>
          </a:p>
        </p:txBody>
      </p:sp>
      <p:sp>
        <p:nvSpPr>
          <p:cNvPr id="356" name="Google Shape;356;p78"/>
          <p:cNvSpPr txBox="1">
            <a:spLocks noGrp="1"/>
          </p:cNvSpPr>
          <p:nvPr>
            <p:ph type="subTitle" idx="4"/>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57" name="Google Shape;357;p78"/>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58" name="Google Shape;358;p78"/>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59" name="Google Shape;359;p78"/>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60" name="Google Shape;360;p7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1" name="Google Shape;361;p78"/>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362" name="Google Shape;362;p78"/>
          <p:cNvSpPr txBox="1">
            <a:spLocks noGrp="1"/>
          </p:cNvSpPr>
          <p:nvPr>
            <p:ph type="subTitle" idx="5"/>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363" name="Google Shape;363;p78"/>
          <p:cNvSpPr txBox="1">
            <a:spLocks noGrp="1"/>
          </p:cNvSpPr>
          <p:nvPr>
            <p:ph type="subTitle" idx="6"/>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364" name="Google Shape;364;p78"/>
          <p:cNvCxnSpPr/>
          <p:nvPr/>
        </p:nvCxnSpPr>
        <p:spPr>
          <a:xfrm>
            <a:off x="3229609" y="1995769"/>
            <a:ext cx="0" cy="1917300"/>
          </a:xfrm>
          <a:prstGeom prst="straightConnector1">
            <a:avLst/>
          </a:prstGeom>
          <a:noFill/>
          <a:ln w="9525" cap="flat" cmpd="sng">
            <a:solidFill>
              <a:schemeClr val="dk2"/>
            </a:solidFill>
            <a:prstDash val="dot"/>
            <a:round/>
            <a:headEnd type="none" w="sm" len="sm"/>
            <a:tailEnd type="none" w="sm" len="sm"/>
          </a:ln>
        </p:spPr>
      </p:cxnSp>
      <p:cxnSp>
        <p:nvCxnSpPr>
          <p:cNvPr id="365" name="Google Shape;365;p78"/>
          <p:cNvCxnSpPr/>
          <p:nvPr/>
        </p:nvCxnSpPr>
        <p:spPr>
          <a:xfrm>
            <a:off x="5914384" y="1995769"/>
            <a:ext cx="0" cy="1917300"/>
          </a:xfrm>
          <a:prstGeom prst="straightConnector1">
            <a:avLst/>
          </a:prstGeom>
          <a:noFill/>
          <a:ln w="9525" cap="flat" cmpd="sng">
            <a:solidFill>
              <a:schemeClr val="dk2"/>
            </a:solidFill>
            <a:prstDash val="dot"/>
            <a:round/>
            <a:headEnd type="none" w="sm" len="sm"/>
            <a:tailEnd type="none" w="sm" len="sm"/>
          </a:ln>
        </p:spPr>
      </p:cxnSp>
      <p:sp>
        <p:nvSpPr>
          <p:cNvPr id="366" name="Google Shape;366;p78"/>
          <p:cNvSpPr txBox="1">
            <a:spLocks noGrp="1"/>
          </p:cNvSpPr>
          <p:nvPr>
            <p:ph type="subTitle" idx="7"/>
          </p:nvPr>
        </p:nvSpPr>
        <p:spPr>
          <a:xfrm>
            <a:off x="3351225" y="2757900"/>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67" name="Google Shape;367;p78"/>
          <p:cNvSpPr txBox="1">
            <a:spLocks noGrp="1"/>
          </p:cNvSpPr>
          <p:nvPr>
            <p:ph type="subTitle" idx="8"/>
          </p:nvPr>
        </p:nvSpPr>
        <p:spPr>
          <a:xfrm>
            <a:off x="3351300" y="3124819"/>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368" name="Google Shape;368;p78"/>
          <p:cNvSpPr txBox="1">
            <a:spLocks noGrp="1"/>
          </p:cNvSpPr>
          <p:nvPr>
            <p:ph type="subTitle" idx="9"/>
          </p:nvPr>
        </p:nvSpPr>
        <p:spPr>
          <a:xfrm>
            <a:off x="6036000" y="2757900"/>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69" name="Google Shape;369;p78"/>
          <p:cNvSpPr txBox="1">
            <a:spLocks noGrp="1"/>
          </p:cNvSpPr>
          <p:nvPr>
            <p:ph type="subTitle" idx="13"/>
          </p:nvPr>
        </p:nvSpPr>
        <p:spPr>
          <a:xfrm>
            <a:off x="6036075" y="3124819"/>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370" name="Google Shape;370;p78"/>
          <p:cNvSpPr txBox="1">
            <a:spLocks noGrp="1"/>
          </p:cNvSpPr>
          <p:nvPr>
            <p:ph type="subTitle" idx="14"/>
          </p:nvPr>
        </p:nvSpPr>
        <p:spPr>
          <a:xfrm>
            <a:off x="666450" y="2757900"/>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1" name="Google Shape;371;p78"/>
          <p:cNvSpPr txBox="1">
            <a:spLocks noGrp="1"/>
          </p:cNvSpPr>
          <p:nvPr>
            <p:ph type="subTitle" idx="15"/>
          </p:nvPr>
        </p:nvSpPr>
        <p:spPr>
          <a:xfrm>
            <a:off x="666525" y="3124819"/>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Tree>
    <p:extLst>
      <p:ext uri="{BB962C8B-B14F-4D97-AF65-F5344CB8AC3E}">
        <p14:creationId xmlns:p14="http://schemas.microsoft.com/office/powerpoint/2010/main" val="31760487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Interior data two callouts">
  <p:cSld name="Interior data two callouts">
    <p:spTree>
      <p:nvGrpSpPr>
        <p:cNvPr id="1" name="Shape 372"/>
        <p:cNvGrpSpPr/>
        <p:nvPr/>
      </p:nvGrpSpPr>
      <p:grpSpPr>
        <a:xfrm>
          <a:off x="0" y="0"/>
          <a:ext cx="0" cy="0"/>
          <a:chOff x="0" y="0"/>
          <a:chExt cx="0" cy="0"/>
        </a:xfrm>
      </p:grpSpPr>
      <p:sp>
        <p:nvSpPr>
          <p:cNvPr id="373" name="Google Shape;373;p79"/>
          <p:cNvSpPr txBox="1">
            <a:spLocks noGrp="1"/>
          </p:cNvSpPr>
          <p:nvPr>
            <p:ph type="subTitle" idx="1"/>
          </p:nvPr>
        </p:nvSpPr>
        <p:spPr>
          <a:xfrm>
            <a:off x="3416662" y="1827319"/>
            <a:ext cx="2261100" cy="930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6000">
                <a:solidFill>
                  <a:schemeClr val="accent1"/>
                </a:solidFill>
              </a:defRPr>
            </a:lvl1pPr>
            <a:lvl2pPr lvl="1" algn="l">
              <a:lnSpc>
                <a:spcPct val="140000"/>
              </a:lnSpc>
              <a:spcBef>
                <a:spcPts val="400"/>
              </a:spcBef>
              <a:spcAft>
                <a:spcPts val="0"/>
              </a:spcAft>
              <a:buSzPts val="1100"/>
              <a:buNone/>
              <a:defRPr sz="6000">
                <a:solidFill>
                  <a:schemeClr val="accent1"/>
                </a:solidFill>
              </a:defRPr>
            </a:lvl2pPr>
            <a:lvl3pPr lvl="2" algn="l">
              <a:lnSpc>
                <a:spcPct val="140000"/>
              </a:lnSpc>
              <a:spcBef>
                <a:spcPts val="400"/>
              </a:spcBef>
              <a:spcAft>
                <a:spcPts val="0"/>
              </a:spcAft>
              <a:buSzPts val="1100"/>
              <a:buNone/>
              <a:defRPr sz="6000">
                <a:solidFill>
                  <a:schemeClr val="accent1"/>
                </a:solidFill>
              </a:defRPr>
            </a:lvl3pPr>
            <a:lvl4pPr lvl="3" algn="l">
              <a:lnSpc>
                <a:spcPct val="140000"/>
              </a:lnSpc>
              <a:spcBef>
                <a:spcPts val="400"/>
              </a:spcBef>
              <a:spcAft>
                <a:spcPts val="0"/>
              </a:spcAft>
              <a:buSzPts val="1100"/>
              <a:buNone/>
              <a:defRPr sz="6000">
                <a:solidFill>
                  <a:schemeClr val="accent1"/>
                </a:solidFill>
              </a:defRPr>
            </a:lvl4pPr>
            <a:lvl5pPr lvl="4" algn="l">
              <a:lnSpc>
                <a:spcPct val="140000"/>
              </a:lnSpc>
              <a:spcBef>
                <a:spcPts val="400"/>
              </a:spcBef>
              <a:spcAft>
                <a:spcPts val="0"/>
              </a:spcAft>
              <a:buSzPts val="1100"/>
              <a:buNone/>
              <a:defRPr sz="6000">
                <a:solidFill>
                  <a:schemeClr val="accent1"/>
                </a:solidFill>
              </a:defRPr>
            </a:lvl5pPr>
            <a:lvl6pPr lvl="5" algn="l">
              <a:lnSpc>
                <a:spcPct val="140000"/>
              </a:lnSpc>
              <a:spcBef>
                <a:spcPts val="400"/>
              </a:spcBef>
              <a:spcAft>
                <a:spcPts val="0"/>
              </a:spcAft>
              <a:buSzPts val="1100"/>
              <a:buNone/>
              <a:defRPr sz="6000">
                <a:solidFill>
                  <a:schemeClr val="accent1"/>
                </a:solidFill>
              </a:defRPr>
            </a:lvl6pPr>
            <a:lvl7pPr lvl="6" algn="l">
              <a:lnSpc>
                <a:spcPct val="140000"/>
              </a:lnSpc>
              <a:spcBef>
                <a:spcPts val="400"/>
              </a:spcBef>
              <a:spcAft>
                <a:spcPts val="0"/>
              </a:spcAft>
              <a:buSzPts val="1100"/>
              <a:buNone/>
              <a:defRPr sz="6000">
                <a:solidFill>
                  <a:schemeClr val="accent1"/>
                </a:solidFill>
              </a:defRPr>
            </a:lvl7pPr>
            <a:lvl8pPr lvl="7" algn="l">
              <a:lnSpc>
                <a:spcPct val="140000"/>
              </a:lnSpc>
              <a:spcBef>
                <a:spcPts val="400"/>
              </a:spcBef>
              <a:spcAft>
                <a:spcPts val="0"/>
              </a:spcAft>
              <a:buSzPts val="1100"/>
              <a:buNone/>
              <a:defRPr sz="6000">
                <a:solidFill>
                  <a:schemeClr val="accent1"/>
                </a:solidFill>
              </a:defRPr>
            </a:lvl8pPr>
            <a:lvl9pPr lvl="8" algn="l">
              <a:lnSpc>
                <a:spcPct val="140000"/>
              </a:lnSpc>
              <a:spcBef>
                <a:spcPts val="400"/>
              </a:spcBef>
              <a:spcAft>
                <a:spcPts val="400"/>
              </a:spcAft>
              <a:buSzPts val="1100"/>
              <a:buNone/>
              <a:defRPr sz="6000">
                <a:solidFill>
                  <a:schemeClr val="accent1"/>
                </a:solidFill>
              </a:defRPr>
            </a:lvl9pPr>
          </a:lstStyle>
          <a:p>
            <a:endParaRPr/>
          </a:p>
        </p:txBody>
      </p:sp>
      <p:sp>
        <p:nvSpPr>
          <p:cNvPr id="374" name="Google Shape;374;p79"/>
          <p:cNvSpPr txBox="1">
            <a:spLocks noGrp="1"/>
          </p:cNvSpPr>
          <p:nvPr>
            <p:ph type="subTitle" idx="2"/>
          </p:nvPr>
        </p:nvSpPr>
        <p:spPr>
          <a:xfrm>
            <a:off x="5979694" y="1827319"/>
            <a:ext cx="2261100" cy="930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6000">
                <a:solidFill>
                  <a:schemeClr val="accent1"/>
                </a:solidFill>
              </a:defRPr>
            </a:lvl1pPr>
            <a:lvl2pPr lvl="1" algn="l">
              <a:lnSpc>
                <a:spcPct val="140000"/>
              </a:lnSpc>
              <a:spcBef>
                <a:spcPts val="400"/>
              </a:spcBef>
              <a:spcAft>
                <a:spcPts val="0"/>
              </a:spcAft>
              <a:buSzPts val="1100"/>
              <a:buNone/>
              <a:defRPr sz="6000">
                <a:solidFill>
                  <a:schemeClr val="accent1"/>
                </a:solidFill>
              </a:defRPr>
            </a:lvl2pPr>
            <a:lvl3pPr lvl="2" algn="l">
              <a:lnSpc>
                <a:spcPct val="140000"/>
              </a:lnSpc>
              <a:spcBef>
                <a:spcPts val="400"/>
              </a:spcBef>
              <a:spcAft>
                <a:spcPts val="0"/>
              </a:spcAft>
              <a:buSzPts val="1100"/>
              <a:buNone/>
              <a:defRPr sz="6000">
                <a:solidFill>
                  <a:schemeClr val="accent1"/>
                </a:solidFill>
              </a:defRPr>
            </a:lvl3pPr>
            <a:lvl4pPr lvl="3" algn="l">
              <a:lnSpc>
                <a:spcPct val="140000"/>
              </a:lnSpc>
              <a:spcBef>
                <a:spcPts val="400"/>
              </a:spcBef>
              <a:spcAft>
                <a:spcPts val="0"/>
              </a:spcAft>
              <a:buSzPts val="1100"/>
              <a:buNone/>
              <a:defRPr sz="6000">
                <a:solidFill>
                  <a:schemeClr val="accent1"/>
                </a:solidFill>
              </a:defRPr>
            </a:lvl4pPr>
            <a:lvl5pPr lvl="4" algn="l">
              <a:lnSpc>
                <a:spcPct val="140000"/>
              </a:lnSpc>
              <a:spcBef>
                <a:spcPts val="400"/>
              </a:spcBef>
              <a:spcAft>
                <a:spcPts val="0"/>
              </a:spcAft>
              <a:buSzPts val="1100"/>
              <a:buNone/>
              <a:defRPr sz="6000">
                <a:solidFill>
                  <a:schemeClr val="accent1"/>
                </a:solidFill>
              </a:defRPr>
            </a:lvl5pPr>
            <a:lvl6pPr lvl="5" algn="l">
              <a:lnSpc>
                <a:spcPct val="140000"/>
              </a:lnSpc>
              <a:spcBef>
                <a:spcPts val="400"/>
              </a:spcBef>
              <a:spcAft>
                <a:spcPts val="0"/>
              </a:spcAft>
              <a:buSzPts val="1100"/>
              <a:buNone/>
              <a:defRPr sz="6000">
                <a:solidFill>
                  <a:schemeClr val="accent1"/>
                </a:solidFill>
              </a:defRPr>
            </a:lvl6pPr>
            <a:lvl7pPr lvl="6" algn="l">
              <a:lnSpc>
                <a:spcPct val="140000"/>
              </a:lnSpc>
              <a:spcBef>
                <a:spcPts val="400"/>
              </a:spcBef>
              <a:spcAft>
                <a:spcPts val="0"/>
              </a:spcAft>
              <a:buSzPts val="1100"/>
              <a:buNone/>
              <a:defRPr sz="6000">
                <a:solidFill>
                  <a:schemeClr val="accent1"/>
                </a:solidFill>
              </a:defRPr>
            </a:lvl7pPr>
            <a:lvl8pPr lvl="7" algn="l">
              <a:lnSpc>
                <a:spcPct val="140000"/>
              </a:lnSpc>
              <a:spcBef>
                <a:spcPts val="400"/>
              </a:spcBef>
              <a:spcAft>
                <a:spcPts val="0"/>
              </a:spcAft>
              <a:buSzPts val="1100"/>
              <a:buNone/>
              <a:defRPr sz="6000">
                <a:solidFill>
                  <a:schemeClr val="accent1"/>
                </a:solidFill>
              </a:defRPr>
            </a:lvl8pPr>
            <a:lvl9pPr lvl="8" algn="l">
              <a:lnSpc>
                <a:spcPct val="140000"/>
              </a:lnSpc>
              <a:spcBef>
                <a:spcPts val="400"/>
              </a:spcBef>
              <a:spcAft>
                <a:spcPts val="400"/>
              </a:spcAft>
              <a:buSzPts val="1100"/>
              <a:buNone/>
              <a:defRPr sz="6000">
                <a:solidFill>
                  <a:schemeClr val="accent1"/>
                </a:solidFill>
              </a:defRPr>
            </a:lvl9pPr>
          </a:lstStyle>
          <a:p>
            <a:endParaRPr/>
          </a:p>
        </p:txBody>
      </p:sp>
      <p:sp>
        <p:nvSpPr>
          <p:cNvPr id="375" name="Google Shape;375;p79"/>
          <p:cNvSpPr txBox="1">
            <a:spLocks noGrp="1"/>
          </p:cNvSpPr>
          <p:nvPr>
            <p:ph type="subTitle" idx="3"/>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76" name="Google Shape;376;p79"/>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77" name="Google Shape;377;p79"/>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78" name="Google Shape;378;p79"/>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79" name="Google Shape;379;p7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80" name="Google Shape;380;p79"/>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381" name="Google Shape;381;p79"/>
          <p:cNvSpPr txBox="1">
            <a:spLocks noGrp="1"/>
          </p:cNvSpPr>
          <p:nvPr>
            <p:ph type="subTitle" idx="4"/>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382" name="Google Shape;382;p79"/>
          <p:cNvSpPr txBox="1">
            <a:spLocks noGrp="1"/>
          </p:cNvSpPr>
          <p:nvPr>
            <p:ph type="subTitle" idx="5"/>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83" name="Google Shape;383;p79"/>
          <p:cNvSpPr txBox="1">
            <a:spLocks noGrp="1"/>
          </p:cNvSpPr>
          <p:nvPr>
            <p:ph type="subTitle" idx="6"/>
          </p:nvPr>
        </p:nvSpPr>
        <p:spPr>
          <a:xfrm>
            <a:off x="665850" y="1947525"/>
            <a:ext cx="2387100" cy="2001600"/>
          </a:xfrm>
          <a:prstGeom prst="rect">
            <a:avLst/>
          </a:prstGeom>
          <a:noFill/>
          <a:ln>
            <a:noFill/>
          </a:ln>
        </p:spPr>
        <p:txBody>
          <a:bodyPr spcFirstLastPara="1" wrap="square" lIns="0" tIns="0" rIns="0" bIns="0" anchor="t" anchorCtr="0">
            <a:noAutofit/>
          </a:bodyPr>
          <a:lstStyle>
            <a:lvl1pPr lvl="0" algn="l">
              <a:lnSpc>
                <a:spcPct val="155000"/>
              </a:lnSpc>
              <a:spcBef>
                <a:spcPts val="0"/>
              </a:spcBef>
              <a:spcAft>
                <a:spcPts val="0"/>
              </a:spcAft>
              <a:buSzPts val="1200"/>
              <a:buNone/>
              <a:defRPr>
                <a:solidFill>
                  <a:schemeClr val="accent1"/>
                </a:solidFill>
                <a:latin typeface="Red Hat Display"/>
                <a:ea typeface="Red Hat Display"/>
                <a:cs typeface="Red Hat Display"/>
                <a:sym typeface="Red Hat Display"/>
              </a:defRPr>
            </a:lvl1pPr>
            <a:lvl2pPr lvl="1"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2pPr>
            <a:lvl3pPr lvl="2"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3pPr>
            <a:lvl4pPr lvl="3"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4pPr>
            <a:lvl5pPr lvl="4"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5pPr>
            <a:lvl6pPr lvl="5"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6pPr>
            <a:lvl7pPr lvl="6"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7pPr>
            <a:lvl8pPr lvl="7"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8pPr>
            <a:lvl9pPr lvl="8"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9pPr>
          </a:lstStyle>
          <a:p>
            <a:endParaRPr/>
          </a:p>
        </p:txBody>
      </p:sp>
      <p:cxnSp>
        <p:nvCxnSpPr>
          <p:cNvPr id="384" name="Google Shape;384;p79"/>
          <p:cNvCxnSpPr/>
          <p:nvPr/>
        </p:nvCxnSpPr>
        <p:spPr>
          <a:xfrm>
            <a:off x="5914388" y="2758013"/>
            <a:ext cx="0" cy="1053600"/>
          </a:xfrm>
          <a:prstGeom prst="straightConnector1">
            <a:avLst/>
          </a:prstGeom>
          <a:noFill/>
          <a:ln w="9525" cap="flat" cmpd="sng">
            <a:solidFill>
              <a:schemeClr val="dk2"/>
            </a:solidFill>
            <a:prstDash val="dot"/>
            <a:round/>
            <a:headEnd type="none" w="sm" len="sm"/>
            <a:tailEnd type="none" w="sm" len="sm"/>
          </a:ln>
        </p:spPr>
      </p:cxnSp>
      <p:sp>
        <p:nvSpPr>
          <p:cNvPr id="385" name="Google Shape;385;p79"/>
          <p:cNvSpPr txBox="1">
            <a:spLocks noGrp="1"/>
          </p:cNvSpPr>
          <p:nvPr>
            <p:ph type="subTitle" idx="7"/>
          </p:nvPr>
        </p:nvSpPr>
        <p:spPr>
          <a:xfrm>
            <a:off x="3465563" y="2758041"/>
            <a:ext cx="2212200" cy="2415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86" name="Google Shape;386;p79"/>
          <p:cNvSpPr txBox="1">
            <a:spLocks noGrp="1"/>
          </p:cNvSpPr>
          <p:nvPr>
            <p:ph type="subTitle" idx="8"/>
          </p:nvPr>
        </p:nvSpPr>
        <p:spPr>
          <a:xfrm>
            <a:off x="3465563" y="3124959"/>
            <a:ext cx="2212200" cy="6864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387" name="Google Shape;387;p79"/>
          <p:cNvSpPr txBox="1">
            <a:spLocks noGrp="1"/>
          </p:cNvSpPr>
          <p:nvPr>
            <p:ph type="subTitle" idx="9"/>
          </p:nvPr>
        </p:nvSpPr>
        <p:spPr>
          <a:xfrm>
            <a:off x="6038381" y="2758041"/>
            <a:ext cx="2212200" cy="2415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88" name="Google Shape;388;p79"/>
          <p:cNvSpPr txBox="1">
            <a:spLocks noGrp="1"/>
          </p:cNvSpPr>
          <p:nvPr>
            <p:ph type="subTitle" idx="13"/>
          </p:nvPr>
        </p:nvSpPr>
        <p:spPr>
          <a:xfrm>
            <a:off x="6038381" y="3124959"/>
            <a:ext cx="2212200" cy="6864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Tree>
    <p:extLst>
      <p:ext uri="{BB962C8B-B14F-4D97-AF65-F5344CB8AC3E}">
        <p14:creationId xmlns:p14="http://schemas.microsoft.com/office/powerpoint/2010/main" val="11551757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Interior data two pies">
  <p:cSld name="Interior data two pies">
    <p:spTree>
      <p:nvGrpSpPr>
        <p:cNvPr id="1" name="Shape 389"/>
        <p:cNvGrpSpPr/>
        <p:nvPr/>
      </p:nvGrpSpPr>
      <p:grpSpPr>
        <a:xfrm>
          <a:off x="0" y="0"/>
          <a:ext cx="0" cy="0"/>
          <a:chOff x="0" y="0"/>
          <a:chExt cx="0" cy="0"/>
        </a:xfrm>
      </p:grpSpPr>
      <p:sp>
        <p:nvSpPr>
          <p:cNvPr id="390" name="Google Shape;390;p80"/>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91" name="Google Shape;391;p80"/>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92" name="Google Shape;392;p80"/>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93" name="Google Shape;393;p80"/>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94" name="Google Shape;394;p8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5" name="Google Shape;395;p80"/>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396" name="Google Shape;396;p80"/>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397" name="Google Shape;397;p80"/>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398" name="Google Shape;398;p80"/>
          <p:cNvCxnSpPr/>
          <p:nvPr/>
        </p:nvCxnSpPr>
        <p:spPr>
          <a:xfrm>
            <a:off x="5914388" y="3329513"/>
            <a:ext cx="0" cy="1053600"/>
          </a:xfrm>
          <a:prstGeom prst="straightConnector1">
            <a:avLst/>
          </a:prstGeom>
          <a:noFill/>
          <a:ln w="9525" cap="flat" cmpd="sng">
            <a:solidFill>
              <a:schemeClr val="dk2"/>
            </a:solidFill>
            <a:prstDash val="dot"/>
            <a:round/>
            <a:headEnd type="none" w="sm" len="sm"/>
            <a:tailEnd type="none" w="sm" len="sm"/>
          </a:ln>
        </p:spPr>
      </p:cxnSp>
      <p:sp>
        <p:nvSpPr>
          <p:cNvPr id="399" name="Google Shape;399;p80"/>
          <p:cNvSpPr txBox="1">
            <a:spLocks noGrp="1"/>
          </p:cNvSpPr>
          <p:nvPr>
            <p:ph type="subTitle" idx="4"/>
          </p:nvPr>
        </p:nvSpPr>
        <p:spPr>
          <a:xfrm>
            <a:off x="665850" y="1947525"/>
            <a:ext cx="2387100" cy="2001600"/>
          </a:xfrm>
          <a:prstGeom prst="rect">
            <a:avLst/>
          </a:prstGeom>
          <a:noFill/>
          <a:ln>
            <a:noFill/>
          </a:ln>
        </p:spPr>
        <p:txBody>
          <a:bodyPr spcFirstLastPara="1" wrap="square" lIns="0" tIns="0" rIns="0" bIns="0" anchor="t" anchorCtr="0">
            <a:noAutofit/>
          </a:bodyPr>
          <a:lstStyle>
            <a:lvl1pPr lvl="0" algn="l">
              <a:lnSpc>
                <a:spcPct val="155000"/>
              </a:lnSpc>
              <a:spcBef>
                <a:spcPts val="0"/>
              </a:spcBef>
              <a:spcAft>
                <a:spcPts val="0"/>
              </a:spcAft>
              <a:buSzPts val="1200"/>
              <a:buNone/>
              <a:defRPr>
                <a:solidFill>
                  <a:schemeClr val="accent1"/>
                </a:solidFill>
                <a:latin typeface="Red Hat Display"/>
                <a:ea typeface="Red Hat Display"/>
                <a:cs typeface="Red Hat Display"/>
                <a:sym typeface="Red Hat Display"/>
              </a:defRPr>
            </a:lvl1pPr>
            <a:lvl2pPr lvl="1"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2pPr>
            <a:lvl3pPr lvl="2"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3pPr>
            <a:lvl4pPr lvl="3"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4pPr>
            <a:lvl5pPr lvl="4"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5pPr>
            <a:lvl6pPr lvl="5"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6pPr>
            <a:lvl7pPr lvl="6"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7pPr>
            <a:lvl8pPr lvl="7"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8pPr>
            <a:lvl9pPr lvl="8"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9pPr>
          </a:lstStyle>
          <a:p>
            <a:endParaRPr/>
          </a:p>
        </p:txBody>
      </p:sp>
      <p:sp>
        <p:nvSpPr>
          <p:cNvPr id="400" name="Google Shape;400;p80"/>
          <p:cNvSpPr txBox="1">
            <a:spLocks noGrp="1"/>
          </p:cNvSpPr>
          <p:nvPr>
            <p:ph type="subTitle" idx="5"/>
          </p:nvPr>
        </p:nvSpPr>
        <p:spPr>
          <a:xfrm>
            <a:off x="3465563" y="3329513"/>
            <a:ext cx="2212200" cy="2415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401" name="Google Shape;401;p80"/>
          <p:cNvSpPr txBox="1">
            <a:spLocks noGrp="1"/>
          </p:cNvSpPr>
          <p:nvPr>
            <p:ph type="subTitle" idx="6"/>
          </p:nvPr>
        </p:nvSpPr>
        <p:spPr>
          <a:xfrm>
            <a:off x="3465563" y="3696431"/>
            <a:ext cx="2212200" cy="6864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402" name="Google Shape;402;p80"/>
          <p:cNvSpPr txBox="1">
            <a:spLocks noGrp="1"/>
          </p:cNvSpPr>
          <p:nvPr>
            <p:ph type="subTitle" idx="7"/>
          </p:nvPr>
        </p:nvSpPr>
        <p:spPr>
          <a:xfrm>
            <a:off x="6038381" y="3329513"/>
            <a:ext cx="2212200" cy="2415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403" name="Google Shape;403;p80"/>
          <p:cNvSpPr txBox="1">
            <a:spLocks noGrp="1"/>
          </p:cNvSpPr>
          <p:nvPr>
            <p:ph type="subTitle" idx="8"/>
          </p:nvPr>
        </p:nvSpPr>
        <p:spPr>
          <a:xfrm>
            <a:off x="6038381" y="3696431"/>
            <a:ext cx="2212200" cy="6864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Tree>
    <p:extLst>
      <p:ext uri="{BB962C8B-B14F-4D97-AF65-F5344CB8AC3E}">
        <p14:creationId xmlns:p14="http://schemas.microsoft.com/office/powerpoint/2010/main" val="87778223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Interior data large pie">
  <p:cSld name="Interior data large pie">
    <p:spTree>
      <p:nvGrpSpPr>
        <p:cNvPr id="1" name="Shape 404"/>
        <p:cNvGrpSpPr/>
        <p:nvPr/>
      </p:nvGrpSpPr>
      <p:grpSpPr>
        <a:xfrm>
          <a:off x="0" y="0"/>
          <a:ext cx="0" cy="0"/>
          <a:chOff x="0" y="0"/>
          <a:chExt cx="0" cy="0"/>
        </a:xfrm>
      </p:grpSpPr>
      <p:sp>
        <p:nvSpPr>
          <p:cNvPr id="405" name="Google Shape;405;p81"/>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406" name="Google Shape;406;p81"/>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407" name="Google Shape;407;p81"/>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408" name="Google Shape;408;p81"/>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409" name="Google Shape;409;p8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10" name="Google Shape;410;p81"/>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411" name="Google Shape;411;p81"/>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412" name="Google Shape;412;p81"/>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413" name="Google Shape;413;p81"/>
          <p:cNvSpPr txBox="1">
            <a:spLocks noGrp="1"/>
          </p:cNvSpPr>
          <p:nvPr>
            <p:ph type="subTitle" idx="4"/>
          </p:nvPr>
        </p:nvSpPr>
        <p:spPr>
          <a:xfrm>
            <a:off x="665850" y="1947525"/>
            <a:ext cx="2387100" cy="2001600"/>
          </a:xfrm>
          <a:prstGeom prst="rect">
            <a:avLst/>
          </a:prstGeom>
          <a:noFill/>
          <a:ln>
            <a:noFill/>
          </a:ln>
        </p:spPr>
        <p:txBody>
          <a:bodyPr spcFirstLastPara="1" wrap="square" lIns="0" tIns="0" rIns="0" bIns="0" anchor="t" anchorCtr="0">
            <a:noAutofit/>
          </a:bodyPr>
          <a:lstStyle>
            <a:lvl1pPr lvl="0" algn="l">
              <a:lnSpc>
                <a:spcPct val="155000"/>
              </a:lnSpc>
              <a:spcBef>
                <a:spcPts val="0"/>
              </a:spcBef>
              <a:spcAft>
                <a:spcPts val="0"/>
              </a:spcAft>
              <a:buSzPts val="1200"/>
              <a:buNone/>
              <a:defRPr>
                <a:solidFill>
                  <a:schemeClr val="accent1"/>
                </a:solidFill>
                <a:latin typeface="Red Hat Display"/>
                <a:ea typeface="Red Hat Display"/>
                <a:cs typeface="Red Hat Display"/>
                <a:sym typeface="Red Hat Display"/>
              </a:defRPr>
            </a:lvl1pPr>
            <a:lvl2pPr lvl="1"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2pPr>
            <a:lvl3pPr lvl="2"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3pPr>
            <a:lvl4pPr lvl="3"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4pPr>
            <a:lvl5pPr lvl="4"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5pPr>
            <a:lvl6pPr lvl="5"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6pPr>
            <a:lvl7pPr lvl="6"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7pPr>
            <a:lvl8pPr lvl="7"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8pPr>
            <a:lvl9pPr lvl="8"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9pPr>
          </a:lstStyle>
          <a:p>
            <a:endParaRPr/>
          </a:p>
        </p:txBody>
      </p:sp>
      <p:sp>
        <p:nvSpPr>
          <p:cNvPr id="414" name="Google Shape;414;p81"/>
          <p:cNvSpPr txBox="1">
            <a:spLocks noGrp="1"/>
          </p:cNvSpPr>
          <p:nvPr>
            <p:ph type="subTitle" idx="5"/>
          </p:nvPr>
        </p:nvSpPr>
        <p:spPr>
          <a:xfrm>
            <a:off x="6808678" y="2286319"/>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15" name="Google Shape;415;p81"/>
          <p:cNvSpPr txBox="1">
            <a:spLocks noGrp="1"/>
          </p:cNvSpPr>
          <p:nvPr>
            <p:ph type="subTitle" idx="6"/>
          </p:nvPr>
        </p:nvSpPr>
        <p:spPr>
          <a:xfrm>
            <a:off x="7713384" y="2286319"/>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16" name="Google Shape;416;p81"/>
          <p:cNvSpPr txBox="1">
            <a:spLocks noGrp="1"/>
          </p:cNvSpPr>
          <p:nvPr>
            <p:ph type="subTitle" idx="7"/>
          </p:nvPr>
        </p:nvSpPr>
        <p:spPr>
          <a:xfrm>
            <a:off x="6808678" y="2881220"/>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17" name="Google Shape;417;p81"/>
          <p:cNvSpPr txBox="1">
            <a:spLocks noGrp="1"/>
          </p:cNvSpPr>
          <p:nvPr>
            <p:ph type="subTitle" idx="8"/>
          </p:nvPr>
        </p:nvSpPr>
        <p:spPr>
          <a:xfrm>
            <a:off x="7713384" y="2881220"/>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18" name="Google Shape;418;p81"/>
          <p:cNvSpPr txBox="1">
            <a:spLocks noGrp="1"/>
          </p:cNvSpPr>
          <p:nvPr>
            <p:ph type="subTitle" idx="9"/>
          </p:nvPr>
        </p:nvSpPr>
        <p:spPr>
          <a:xfrm>
            <a:off x="6808678" y="3452645"/>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19" name="Google Shape;419;p81"/>
          <p:cNvSpPr txBox="1">
            <a:spLocks noGrp="1"/>
          </p:cNvSpPr>
          <p:nvPr>
            <p:ph type="subTitle" idx="13"/>
          </p:nvPr>
        </p:nvSpPr>
        <p:spPr>
          <a:xfrm>
            <a:off x="7713384" y="3452645"/>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Tree>
    <p:extLst>
      <p:ext uri="{BB962C8B-B14F-4D97-AF65-F5344CB8AC3E}">
        <p14:creationId xmlns:p14="http://schemas.microsoft.com/office/powerpoint/2010/main" val="93512958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Interior data percentage bars">
  <p:cSld name="Interior data percentage bars">
    <p:spTree>
      <p:nvGrpSpPr>
        <p:cNvPr id="1" name="Shape 420"/>
        <p:cNvGrpSpPr/>
        <p:nvPr/>
      </p:nvGrpSpPr>
      <p:grpSpPr>
        <a:xfrm>
          <a:off x="0" y="0"/>
          <a:ext cx="0" cy="0"/>
          <a:chOff x="0" y="0"/>
          <a:chExt cx="0" cy="0"/>
        </a:xfrm>
      </p:grpSpPr>
      <p:sp>
        <p:nvSpPr>
          <p:cNvPr id="421" name="Google Shape;421;p82"/>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422" name="Google Shape;422;p82"/>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423" name="Google Shape;423;p82"/>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424" name="Google Shape;424;p82"/>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425" name="Google Shape;425;p8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426" name="Google Shape;426;p82"/>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427" name="Google Shape;427;p82"/>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428" name="Google Shape;428;p82"/>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429" name="Google Shape;429;p82"/>
          <p:cNvSpPr txBox="1">
            <a:spLocks noGrp="1"/>
          </p:cNvSpPr>
          <p:nvPr>
            <p:ph type="subTitle" idx="4"/>
          </p:nvPr>
        </p:nvSpPr>
        <p:spPr>
          <a:xfrm>
            <a:off x="6036038" y="2173950"/>
            <a:ext cx="2557800" cy="538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900"/>
            </a:lvl1pPr>
            <a:lvl2pPr lvl="1" algn="l">
              <a:lnSpc>
                <a:spcPct val="140000"/>
              </a:lnSpc>
              <a:spcBef>
                <a:spcPts val="0"/>
              </a:spcBef>
              <a:spcAft>
                <a:spcPts val="0"/>
              </a:spcAft>
              <a:buSzPts val="1100"/>
              <a:buNone/>
              <a:defRPr sz="900"/>
            </a:lvl2pPr>
            <a:lvl3pPr lvl="2" algn="l">
              <a:lnSpc>
                <a:spcPct val="140000"/>
              </a:lnSpc>
              <a:spcBef>
                <a:spcPts val="0"/>
              </a:spcBef>
              <a:spcAft>
                <a:spcPts val="0"/>
              </a:spcAft>
              <a:buSzPts val="1100"/>
              <a:buNone/>
              <a:defRPr sz="900"/>
            </a:lvl3pPr>
            <a:lvl4pPr lvl="3" algn="l">
              <a:lnSpc>
                <a:spcPct val="140000"/>
              </a:lnSpc>
              <a:spcBef>
                <a:spcPts val="0"/>
              </a:spcBef>
              <a:spcAft>
                <a:spcPts val="0"/>
              </a:spcAft>
              <a:buSzPts val="1100"/>
              <a:buNone/>
              <a:defRPr sz="900"/>
            </a:lvl4pPr>
            <a:lvl5pPr lvl="4" algn="l">
              <a:lnSpc>
                <a:spcPct val="140000"/>
              </a:lnSpc>
              <a:spcBef>
                <a:spcPts val="0"/>
              </a:spcBef>
              <a:spcAft>
                <a:spcPts val="0"/>
              </a:spcAft>
              <a:buSzPts val="1100"/>
              <a:buNone/>
              <a:defRPr sz="900"/>
            </a:lvl5pPr>
            <a:lvl6pPr lvl="5" algn="l">
              <a:lnSpc>
                <a:spcPct val="140000"/>
              </a:lnSpc>
              <a:spcBef>
                <a:spcPts val="0"/>
              </a:spcBef>
              <a:spcAft>
                <a:spcPts val="0"/>
              </a:spcAft>
              <a:buSzPts val="1100"/>
              <a:buNone/>
              <a:defRPr sz="900"/>
            </a:lvl6pPr>
            <a:lvl7pPr lvl="6" algn="l">
              <a:lnSpc>
                <a:spcPct val="140000"/>
              </a:lnSpc>
              <a:spcBef>
                <a:spcPts val="0"/>
              </a:spcBef>
              <a:spcAft>
                <a:spcPts val="0"/>
              </a:spcAft>
              <a:buSzPts val="1100"/>
              <a:buNone/>
              <a:defRPr sz="900"/>
            </a:lvl7pPr>
            <a:lvl8pPr lvl="7" algn="l">
              <a:lnSpc>
                <a:spcPct val="140000"/>
              </a:lnSpc>
              <a:spcBef>
                <a:spcPts val="0"/>
              </a:spcBef>
              <a:spcAft>
                <a:spcPts val="0"/>
              </a:spcAft>
              <a:buSzPts val="1100"/>
              <a:buNone/>
              <a:defRPr sz="900"/>
            </a:lvl8pPr>
            <a:lvl9pPr lvl="8" algn="l">
              <a:lnSpc>
                <a:spcPct val="140000"/>
              </a:lnSpc>
              <a:spcBef>
                <a:spcPts val="0"/>
              </a:spcBef>
              <a:spcAft>
                <a:spcPts val="0"/>
              </a:spcAft>
              <a:buSzPts val="1100"/>
              <a:buNone/>
              <a:defRPr sz="900"/>
            </a:lvl9pPr>
          </a:lstStyle>
          <a:p>
            <a:endParaRPr/>
          </a:p>
        </p:txBody>
      </p:sp>
      <p:sp>
        <p:nvSpPr>
          <p:cNvPr id="430" name="Google Shape;430;p82"/>
          <p:cNvSpPr txBox="1">
            <a:spLocks noGrp="1"/>
          </p:cNvSpPr>
          <p:nvPr>
            <p:ph type="subTitle" idx="5"/>
          </p:nvPr>
        </p:nvSpPr>
        <p:spPr>
          <a:xfrm>
            <a:off x="6036038" y="1905450"/>
            <a:ext cx="2557800" cy="249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2000">
                <a:solidFill>
                  <a:schemeClr val="accent1"/>
                </a:solidFill>
                <a:latin typeface="Red Hat Display"/>
                <a:ea typeface="Red Hat Display"/>
                <a:cs typeface="Red Hat Display"/>
                <a:sym typeface="Red Hat Display"/>
              </a:defRPr>
            </a:lvl1pPr>
            <a:lvl2pPr lvl="1" algn="l">
              <a:lnSpc>
                <a:spcPct val="100000"/>
              </a:lnSpc>
              <a:spcBef>
                <a:spcPts val="0"/>
              </a:spcBef>
              <a:spcAft>
                <a:spcPts val="0"/>
              </a:spcAft>
              <a:buSzPts val="1100"/>
              <a:buNone/>
              <a:defRPr sz="2000">
                <a:solidFill>
                  <a:schemeClr val="accent1"/>
                </a:solidFill>
              </a:defRPr>
            </a:lvl2pPr>
            <a:lvl3pPr lvl="2" algn="l">
              <a:lnSpc>
                <a:spcPct val="100000"/>
              </a:lnSpc>
              <a:spcBef>
                <a:spcPts val="0"/>
              </a:spcBef>
              <a:spcAft>
                <a:spcPts val="0"/>
              </a:spcAft>
              <a:buSzPts val="1100"/>
              <a:buNone/>
              <a:defRPr sz="2000">
                <a:solidFill>
                  <a:schemeClr val="accent1"/>
                </a:solidFill>
              </a:defRPr>
            </a:lvl3pPr>
            <a:lvl4pPr lvl="3" algn="l">
              <a:lnSpc>
                <a:spcPct val="100000"/>
              </a:lnSpc>
              <a:spcBef>
                <a:spcPts val="0"/>
              </a:spcBef>
              <a:spcAft>
                <a:spcPts val="0"/>
              </a:spcAft>
              <a:buSzPts val="1100"/>
              <a:buNone/>
              <a:defRPr sz="2000">
                <a:solidFill>
                  <a:schemeClr val="accent1"/>
                </a:solidFill>
              </a:defRPr>
            </a:lvl4pPr>
            <a:lvl5pPr lvl="4" algn="l">
              <a:lnSpc>
                <a:spcPct val="100000"/>
              </a:lnSpc>
              <a:spcBef>
                <a:spcPts val="0"/>
              </a:spcBef>
              <a:spcAft>
                <a:spcPts val="0"/>
              </a:spcAft>
              <a:buSzPts val="1100"/>
              <a:buNone/>
              <a:defRPr sz="2000">
                <a:solidFill>
                  <a:schemeClr val="accent1"/>
                </a:solidFill>
              </a:defRPr>
            </a:lvl5pPr>
            <a:lvl6pPr lvl="5" algn="l">
              <a:lnSpc>
                <a:spcPct val="100000"/>
              </a:lnSpc>
              <a:spcBef>
                <a:spcPts val="0"/>
              </a:spcBef>
              <a:spcAft>
                <a:spcPts val="0"/>
              </a:spcAft>
              <a:buSzPts val="1100"/>
              <a:buNone/>
              <a:defRPr sz="2000">
                <a:solidFill>
                  <a:schemeClr val="accent1"/>
                </a:solidFill>
              </a:defRPr>
            </a:lvl6pPr>
            <a:lvl7pPr lvl="6" algn="l">
              <a:lnSpc>
                <a:spcPct val="100000"/>
              </a:lnSpc>
              <a:spcBef>
                <a:spcPts val="0"/>
              </a:spcBef>
              <a:spcAft>
                <a:spcPts val="0"/>
              </a:spcAft>
              <a:buSzPts val="1100"/>
              <a:buNone/>
              <a:defRPr sz="2000">
                <a:solidFill>
                  <a:schemeClr val="accent1"/>
                </a:solidFill>
              </a:defRPr>
            </a:lvl7pPr>
            <a:lvl8pPr lvl="7" algn="l">
              <a:lnSpc>
                <a:spcPct val="100000"/>
              </a:lnSpc>
              <a:spcBef>
                <a:spcPts val="0"/>
              </a:spcBef>
              <a:spcAft>
                <a:spcPts val="0"/>
              </a:spcAft>
              <a:buSzPts val="1100"/>
              <a:buNone/>
              <a:defRPr sz="2000">
                <a:solidFill>
                  <a:schemeClr val="accent1"/>
                </a:solidFill>
              </a:defRPr>
            </a:lvl8pPr>
            <a:lvl9pPr lvl="8" algn="l">
              <a:lnSpc>
                <a:spcPct val="100000"/>
              </a:lnSpc>
              <a:spcBef>
                <a:spcPts val="0"/>
              </a:spcBef>
              <a:spcAft>
                <a:spcPts val="0"/>
              </a:spcAft>
              <a:buSzPts val="1100"/>
              <a:buNone/>
              <a:defRPr sz="2000">
                <a:solidFill>
                  <a:schemeClr val="accent1"/>
                </a:solidFill>
              </a:defRPr>
            </a:lvl9pPr>
          </a:lstStyle>
          <a:p>
            <a:endParaRPr/>
          </a:p>
        </p:txBody>
      </p:sp>
      <p:sp>
        <p:nvSpPr>
          <p:cNvPr id="431" name="Google Shape;431;p82"/>
          <p:cNvSpPr txBox="1">
            <a:spLocks noGrp="1"/>
          </p:cNvSpPr>
          <p:nvPr>
            <p:ph type="subTitle" idx="6"/>
          </p:nvPr>
        </p:nvSpPr>
        <p:spPr>
          <a:xfrm>
            <a:off x="6036038" y="3507600"/>
            <a:ext cx="2557800" cy="538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900"/>
            </a:lvl1pPr>
            <a:lvl2pPr lvl="1" algn="l">
              <a:lnSpc>
                <a:spcPct val="140000"/>
              </a:lnSpc>
              <a:spcBef>
                <a:spcPts val="0"/>
              </a:spcBef>
              <a:spcAft>
                <a:spcPts val="0"/>
              </a:spcAft>
              <a:buSzPts val="1100"/>
              <a:buNone/>
              <a:defRPr sz="900"/>
            </a:lvl2pPr>
            <a:lvl3pPr lvl="2" algn="l">
              <a:lnSpc>
                <a:spcPct val="140000"/>
              </a:lnSpc>
              <a:spcBef>
                <a:spcPts val="0"/>
              </a:spcBef>
              <a:spcAft>
                <a:spcPts val="0"/>
              </a:spcAft>
              <a:buSzPts val="1100"/>
              <a:buNone/>
              <a:defRPr sz="900"/>
            </a:lvl3pPr>
            <a:lvl4pPr lvl="3" algn="l">
              <a:lnSpc>
                <a:spcPct val="140000"/>
              </a:lnSpc>
              <a:spcBef>
                <a:spcPts val="0"/>
              </a:spcBef>
              <a:spcAft>
                <a:spcPts val="0"/>
              </a:spcAft>
              <a:buSzPts val="1100"/>
              <a:buNone/>
              <a:defRPr sz="900"/>
            </a:lvl4pPr>
            <a:lvl5pPr lvl="4" algn="l">
              <a:lnSpc>
                <a:spcPct val="140000"/>
              </a:lnSpc>
              <a:spcBef>
                <a:spcPts val="0"/>
              </a:spcBef>
              <a:spcAft>
                <a:spcPts val="0"/>
              </a:spcAft>
              <a:buSzPts val="1100"/>
              <a:buNone/>
              <a:defRPr sz="900"/>
            </a:lvl5pPr>
            <a:lvl6pPr lvl="5" algn="l">
              <a:lnSpc>
                <a:spcPct val="140000"/>
              </a:lnSpc>
              <a:spcBef>
                <a:spcPts val="0"/>
              </a:spcBef>
              <a:spcAft>
                <a:spcPts val="0"/>
              </a:spcAft>
              <a:buSzPts val="1100"/>
              <a:buNone/>
              <a:defRPr sz="900"/>
            </a:lvl6pPr>
            <a:lvl7pPr lvl="6" algn="l">
              <a:lnSpc>
                <a:spcPct val="140000"/>
              </a:lnSpc>
              <a:spcBef>
                <a:spcPts val="0"/>
              </a:spcBef>
              <a:spcAft>
                <a:spcPts val="0"/>
              </a:spcAft>
              <a:buSzPts val="1100"/>
              <a:buNone/>
              <a:defRPr sz="900"/>
            </a:lvl7pPr>
            <a:lvl8pPr lvl="7" algn="l">
              <a:lnSpc>
                <a:spcPct val="140000"/>
              </a:lnSpc>
              <a:spcBef>
                <a:spcPts val="0"/>
              </a:spcBef>
              <a:spcAft>
                <a:spcPts val="0"/>
              </a:spcAft>
              <a:buSzPts val="1100"/>
              <a:buNone/>
              <a:defRPr sz="900"/>
            </a:lvl8pPr>
            <a:lvl9pPr lvl="8" algn="l">
              <a:lnSpc>
                <a:spcPct val="140000"/>
              </a:lnSpc>
              <a:spcBef>
                <a:spcPts val="0"/>
              </a:spcBef>
              <a:spcAft>
                <a:spcPts val="0"/>
              </a:spcAft>
              <a:buSzPts val="1100"/>
              <a:buNone/>
              <a:defRPr sz="900"/>
            </a:lvl9pPr>
          </a:lstStyle>
          <a:p>
            <a:endParaRPr/>
          </a:p>
        </p:txBody>
      </p:sp>
      <p:sp>
        <p:nvSpPr>
          <p:cNvPr id="432" name="Google Shape;432;p82"/>
          <p:cNvSpPr txBox="1">
            <a:spLocks noGrp="1"/>
          </p:cNvSpPr>
          <p:nvPr>
            <p:ph type="subTitle" idx="7"/>
          </p:nvPr>
        </p:nvSpPr>
        <p:spPr>
          <a:xfrm>
            <a:off x="6036038" y="3239100"/>
            <a:ext cx="2557800" cy="249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2000">
                <a:solidFill>
                  <a:schemeClr val="accent2"/>
                </a:solidFill>
                <a:latin typeface="Red Hat Display"/>
                <a:ea typeface="Red Hat Display"/>
                <a:cs typeface="Red Hat Display"/>
                <a:sym typeface="Red Hat Display"/>
              </a:defRPr>
            </a:lvl1pPr>
            <a:lvl2pPr lvl="1" algn="l">
              <a:lnSpc>
                <a:spcPct val="100000"/>
              </a:lnSpc>
              <a:spcBef>
                <a:spcPts val="0"/>
              </a:spcBef>
              <a:spcAft>
                <a:spcPts val="0"/>
              </a:spcAft>
              <a:buSzPts val="1100"/>
              <a:buNone/>
              <a:defRPr sz="2000">
                <a:solidFill>
                  <a:schemeClr val="accent2"/>
                </a:solidFill>
              </a:defRPr>
            </a:lvl2pPr>
            <a:lvl3pPr lvl="2" algn="l">
              <a:lnSpc>
                <a:spcPct val="100000"/>
              </a:lnSpc>
              <a:spcBef>
                <a:spcPts val="0"/>
              </a:spcBef>
              <a:spcAft>
                <a:spcPts val="0"/>
              </a:spcAft>
              <a:buSzPts val="1100"/>
              <a:buNone/>
              <a:defRPr sz="2000">
                <a:solidFill>
                  <a:schemeClr val="accent2"/>
                </a:solidFill>
              </a:defRPr>
            </a:lvl3pPr>
            <a:lvl4pPr lvl="3" algn="l">
              <a:lnSpc>
                <a:spcPct val="100000"/>
              </a:lnSpc>
              <a:spcBef>
                <a:spcPts val="0"/>
              </a:spcBef>
              <a:spcAft>
                <a:spcPts val="0"/>
              </a:spcAft>
              <a:buSzPts val="1100"/>
              <a:buNone/>
              <a:defRPr sz="2000">
                <a:solidFill>
                  <a:schemeClr val="accent2"/>
                </a:solidFill>
              </a:defRPr>
            </a:lvl4pPr>
            <a:lvl5pPr lvl="4" algn="l">
              <a:lnSpc>
                <a:spcPct val="100000"/>
              </a:lnSpc>
              <a:spcBef>
                <a:spcPts val="0"/>
              </a:spcBef>
              <a:spcAft>
                <a:spcPts val="0"/>
              </a:spcAft>
              <a:buSzPts val="1100"/>
              <a:buNone/>
              <a:defRPr sz="2000">
                <a:solidFill>
                  <a:schemeClr val="accent2"/>
                </a:solidFill>
              </a:defRPr>
            </a:lvl5pPr>
            <a:lvl6pPr lvl="5" algn="l">
              <a:lnSpc>
                <a:spcPct val="100000"/>
              </a:lnSpc>
              <a:spcBef>
                <a:spcPts val="0"/>
              </a:spcBef>
              <a:spcAft>
                <a:spcPts val="0"/>
              </a:spcAft>
              <a:buSzPts val="1100"/>
              <a:buNone/>
              <a:defRPr sz="2000">
                <a:solidFill>
                  <a:schemeClr val="accent2"/>
                </a:solidFill>
              </a:defRPr>
            </a:lvl6pPr>
            <a:lvl7pPr lvl="6" algn="l">
              <a:lnSpc>
                <a:spcPct val="100000"/>
              </a:lnSpc>
              <a:spcBef>
                <a:spcPts val="0"/>
              </a:spcBef>
              <a:spcAft>
                <a:spcPts val="0"/>
              </a:spcAft>
              <a:buSzPts val="1100"/>
              <a:buNone/>
              <a:defRPr sz="2000">
                <a:solidFill>
                  <a:schemeClr val="accent2"/>
                </a:solidFill>
              </a:defRPr>
            </a:lvl7pPr>
            <a:lvl8pPr lvl="7" algn="l">
              <a:lnSpc>
                <a:spcPct val="100000"/>
              </a:lnSpc>
              <a:spcBef>
                <a:spcPts val="0"/>
              </a:spcBef>
              <a:spcAft>
                <a:spcPts val="0"/>
              </a:spcAft>
              <a:buSzPts val="1100"/>
              <a:buNone/>
              <a:defRPr sz="2000">
                <a:solidFill>
                  <a:schemeClr val="accent2"/>
                </a:solidFill>
              </a:defRPr>
            </a:lvl8pPr>
            <a:lvl9pPr lvl="8" algn="l">
              <a:lnSpc>
                <a:spcPct val="100000"/>
              </a:lnSpc>
              <a:spcBef>
                <a:spcPts val="0"/>
              </a:spcBef>
              <a:spcAft>
                <a:spcPts val="0"/>
              </a:spcAft>
              <a:buSzPts val="1100"/>
              <a:buNone/>
              <a:defRPr sz="2000">
                <a:solidFill>
                  <a:schemeClr val="accent2"/>
                </a:solidFill>
              </a:defRPr>
            </a:lvl9pPr>
          </a:lstStyle>
          <a:p>
            <a:endParaRPr/>
          </a:p>
        </p:txBody>
      </p:sp>
      <p:sp>
        <p:nvSpPr>
          <p:cNvPr id="433" name="Google Shape;433;p82"/>
          <p:cNvSpPr/>
          <p:nvPr/>
        </p:nvSpPr>
        <p:spPr>
          <a:xfrm>
            <a:off x="66714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82"/>
          <p:cNvSpPr/>
          <p:nvPr/>
        </p:nvSpPr>
        <p:spPr>
          <a:xfrm>
            <a:off x="66714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82"/>
          <p:cNvSpPr/>
          <p:nvPr/>
        </p:nvSpPr>
        <p:spPr>
          <a:xfrm>
            <a:off x="66714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82"/>
          <p:cNvSpPr/>
          <p:nvPr/>
        </p:nvSpPr>
        <p:spPr>
          <a:xfrm>
            <a:off x="66714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82"/>
          <p:cNvSpPr/>
          <p:nvPr/>
        </p:nvSpPr>
        <p:spPr>
          <a:xfrm>
            <a:off x="66714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82"/>
          <p:cNvSpPr/>
          <p:nvPr/>
        </p:nvSpPr>
        <p:spPr>
          <a:xfrm>
            <a:off x="66714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82"/>
          <p:cNvSpPr/>
          <p:nvPr/>
        </p:nvSpPr>
        <p:spPr>
          <a:xfrm>
            <a:off x="66714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82"/>
          <p:cNvSpPr/>
          <p:nvPr/>
        </p:nvSpPr>
        <p:spPr>
          <a:xfrm>
            <a:off x="66714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82"/>
          <p:cNvSpPr/>
          <p:nvPr/>
        </p:nvSpPr>
        <p:spPr>
          <a:xfrm>
            <a:off x="66714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82"/>
          <p:cNvSpPr/>
          <p:nvPr/>
        </p:nvSpPr>
        <p:spPr>
          <a:xfrm>
            <a:off x="66714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82"/>
          <p:cNvSpPr/>
          <p:nvPr/>
        </p:nvSpPr>
        <p:spPr>
          <a:xfrm>
            <a:off x="118950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82"/>
          <p:cNvSpPr/>
          <p:nvPr/>
        </p:nvSpPr>
        <p:spPr>
          <a:xfrm>
            <a:off x="118950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82"/>
          <p:cNvSpPr/>
          <p:nvPr/>
        </p:nvSpPr>
        <p:spPr>
          <a:xfrm>
            <a:off x="118950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82"/>
          <p:cNvSpPr/>
          <p:nvPr/>
        </p:nvSpPr>
        <p:spPr>
          <a:xfrm>
            <a:off x="118950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82"/>
          <p:cNvSpPr/>
          <p:nvPr/>
        </p:nvSpPr>
        <p:spPr>
          <a:xfrm>
            <a:off x="118950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82"/>
          <p:cNvSpPr/>
          <p:nvPr/>
        </p:nvSpPr>
        <p:spPr>
          <a:xfrm>
            <a:off x="118950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82"/>
          <p:cNvSpPr/>
          <p:nvPr/>
        </p:nvSpPr>
        <p:spPr>
          <a:xfrm>
            <a:off x="118950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82"/>
          <p:cNvSpPr/>
          <p:nvPr/>
        </p:nvSpPr>
        <p:spPr>
          <a:xfrm>
            <a:off x="118950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82"/>
          <p:cNvSpPr/>
          <p:nvPr/>
        </p:nvSpPr>
        <p:spPr>
          <a:xfrm>
            <a:off x="118950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2"/>
          <p:cNvSpPr/>
          <p:nvPr/>
        </p:nvSpPr>
        <p:spPr>
          <a:xfrm>
            <a:off x="118950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53" name="Google Shape;453;p82"/>
          <p:cNvSpPr/>
          <p:nvPr/>
        </p:nvSpPr>
        <p:spPr>
          <a:xfrm>
            <a:off x="1711856"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82"/>
          <p:cNvSpPr/>
          <p:nvPr/>
        </p:nvSpPr>
        <p:spPr>
          <a:xfrm>
            <a:off x="1711856"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82"/>
          <p:cNvSpPr/>
          <p:nvPr/>
        </p:nvSpPr>
        <p:spPr>
          <a:xfrm>
            <a:off x="1711856"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82"/>
          <p:cNvSpPr/>
          <p:nvPr/>
        </p:nvSpPr>
        <p:spPr>
          <a:xfrm>
            <a:off x="1711856"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2"/>
          <p:cNvSpPr/>
          <p:nvPr/>
        </p:nvSpPr>
        <p:spPr>
          <a:xfrm>
            <a:off x="1711856"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82"/>
          <p:cNvSpPr/>
          <p:nvPr/>
        </p:nvSpPr>
        <p:spPr>
          <a:xfrm>
            <a:off x="1711856"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82"/>
          <p:cNvSpPr/>
          <p:nvPr/>
        </p:nvSpPr>
        <p:spPr>
          <a:xfrm>
            <a:off x="1711856"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82"/>
          <p:cNvSpPr/>
          <p:nvPr/>
        </p:nvSpPr>
        <p:spPr>
          <a:xfrm>
            <a:off x="1711856"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82"/>
          <p:cNvSpPr/>
          <p:nvPr/>
        </p:nvSpPr>
        <p:spPr>
          <a:xfrm>
            <a:off x="1711856"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2"/>
          <p:cNvSpPr/>
          <p:nvPr/>
        </p:nvSpPr>
        <p:spPr>
          <a:xfrm>
            <a:off x="1711856"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63" name="Google Shape;463;p82"/>
          <p:cNvSpPr/>
          <p:nvPr/>
        </p:nvSpPr>
        <p:spPr>
          <a:xfrm>
            <a:off x="2234213"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82"/>
          <p:cNvSpPr/>
          <p:nvPr/>
        </p:nvSpPr>
        <p:spPr>
          <a:xfrm>
            <a:off x="2234213"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82"/>
          <p:cNvSpPr/>
          <p:nvPr/>
        </p:nvSpPr>
        <p:spPr>
          <a:xfrm>
            <a:off x="2234213"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82"/>
          <p:cNvSpPr/>
          <p:nvPr/>
        </p:nvSpPr>
        <p:spPr>
          <a:xfrm>
            <a:off x="2234213"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2"/>
          <p:cNvSpPr/>
          <p:nvPr/>
        </p:nvSpPr>
        <p:spPr>
          <a:xfrm>
            <a:off x="2234213"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82"/>
          <p:cNvSpPr/>
          <p:nvPr/>
        </p:nvSpPr>
        <p:spPr>
          <a:xfrm>
            <a:off x="2234213"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82"/>
          <p:cNvSpPr/>
          <p:nvPr/>
        </p:nvSpPr>
        <p:spPr>
          <a:xfrm>
            <a:off x="2234213"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82"/>
          <p:cNvSpPr/>
          <p:nvPr/>
        </p:nvSpPr>
        <p:spPr>
          <a:xfrm>
            <a:off x="2234213"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82"/>
          <p:cNvSpPr/>
          <p:nvPr/>
        </p:nvSpPr>
        <p:spPr>
          <a:xfrm>
            <a:off x="2234213"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2"/>
          <p:cNvSpPr/>
          <p:nvPr/>
        </p:nvSpPr>
        <p:spPr>
          <a:xfrm>
            <a:off x="2234213"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73" name="Google Shape;473;p82"/>
          <p:cNvSpPr/>
          <p:nvPr/>
        </p:nvSpPr>
        <p:spPr>
          <a:xfrm>
            <a:off x="2756569"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82"/>
          <p:cNvSpPr/>
          <p:nvPr/>
        </p:nvSpPr>
        <p:spPr>
          <a:xfrm>
            <a:off x="2756569"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82"/>
          <p:cNvSpPr/>
          <p:nvPr/>
        </p:nvSpPr>
        <p:spPr>
          <a:xfrm>
            <a:off x="2756569"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82"/>
          <p:cNvSpPr/>
          <p:nvPr/>
        </p:nvSpPr>
        <p:spPr>
          <a:xfrm>
            <a:off x="2756569"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2"/>
          <p:cNvSpPr/>
          <p:nvPr/>
        </p:nvSpPr>
        <p:spPr>
          <a:xfrm>
            <a:off x="2756569"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82"/>
          <p:cNvSpPr/>
          <p:nvPr/>
        </p:nvSpPr>
        <p:spPr>
          <a:xfrm>
            <a:off x="2756569"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82"/>
          <p:cNvSpPr/>
          <p:nvPr/>
        </p:nvSpPr>
        <p:spPr>
          <a:xfrm>
            <a:off x="2756569"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82"/>
          <p:cNvSpPr/>
          <p:nvPr/>
        </p:nvSpPr>
        <p:spPr>
          <a:xfrm>
            <a:off x="2756569"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82"/>
          <p:cNvSpPr/>
          <p:nvPr/>
        </p:nvSpPr>
        <p:spPr>
          <a:xfrm>
            <a:off x="2756569"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2"/>
          <p:cNvSpPr/>
          <p:nvPr/>
        </p:nvSpPr>
        <p:spPr>
          <a:xfrm>
            <a:off x="2756569"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3" name="Google Shape;483;p82"/>
          <p:cNvSpPr/>
          <p:nvPr/>
        </p:nvSpPr>
        <p:spPr>
          <a:xfrm>
            <a:off x="3278925"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82"/>
          <p:cNvSpPr/>
          <p:nvPr/>
        </p:nvSpPr>
        <p:spPr>
          <a:xfrm>
            <a:off x="3278925"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82"/>
          <p:cNvSpPr/>
          <p:nvPr/>
        </p:nvSpPr>
        <p:spPr>
          <a:xfrm>
            <a:off x="3278925"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82"/>
          <p:cNvSpPr/>
          <p:nvPr/>
        </p:nvSpPr>
        <p:spPr>
          <a:xfrm>
            <a:off x="3278925"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82"/>
          <p:cNvSpPr/>
          <p:nvPr/>
        </p:nvSpPr>
        <p:spPr>
          <a:xfrm>
            <a:off x="3278925"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82"/>
          <p:cNvSpPr/>
          <p:nvPr/>
        </p:nvSpPr>
        <p:spPr>
          <a:xfrm>
            <a:off x="3278925"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82"/>
          <p:cNvSpPr/>
          <p:nvPr/>
        </p:nvSpPr>
        <p:spPr>
          <a:xfrm>
            <a:off x="3278925"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82"/>
          <p:cNvSpPr/>
          <p:nvPr/>
        </p:nvSpPr>
        <p:spPr>
          <a:xfrm>
            <a:off x="3278925"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82"/>
          <p:cNvSpPr/>
          <p:nvPr/>
        </p:nvSpPr>
        <p:spPr>
          <a:xfrm>
            <a:off x="3278925"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82"/>
          <p:cNvSpPr/>
          <p:nvPr/>
        </p:nvSpPr>
        <p:spPr>
          <a:xfrm>
            <a:off x="3278925"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3" name="Google Shape;493;p82"/>
          <p:cNvSpPr/>
          <p:nvPr/>
        </p:nvSpPr>
        <p:spPr>
          <a:xfrm>
            <a:off x="3801281"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82"/>
          <p:cNvSpPr/>
          <p:nvPr/>
        </p:nvSpPr>
        <p:spPr>
          <a:xfrm>
            <a:off x="3801281"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82"/>
          <p:cNvSpPr/>
          <p:nvPr/>
        </p:nvSpPr>
        <p:spPr>
          <a:xfrm>
            <a:off x="3801281"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82"/>
          <p:cNvSpPr/>
          <p:nvPr/>
        </p:nvSpPr>
        <p:spPr>
          <a:xfrm>
            <a:off x="3801281"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82"/>
          <p:cNvSpPr/>
          <p:nvPr/>
        </p:nvSpPr>
        <p:spPr>
          <a:xfrm>
            <a:off x="3801281"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82"/>
          <p:cNvSpPr/>
          <p:nvPr/>
        </p:nvSpPr>
        <p:spPr>
          <a:xfrm>
            <a:off x="3801281"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82"/>
          <p:cNvSpPr/>
          <p:nvPr/>
        </p:nvSpPr>
        <p:spPr>
          <a:xfrm>
            <a:off x="3801281"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82"/>
          <p:cNvSpPr/>
          <p:nvPr/>
        </p:nvSpPr>
        <p:spPr>
          <a:xfrm>
            <a:off x="3801281"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82"/>
          <p:cNvSpPr/>
          <p:nvPr/>
        </p:nvSpPr>
        <p:spPr>
          <a:xfrm>
            <a:off x="3801281"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82"/>
          <p:cNvSpPr/>
          <p:nvPr/>
        </p:nvSpPr>
        <p:spPr>
          <a:xfrm>
            <a:off x="3801281"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3" name="Google Shape;503;p82"/>
          <p:cNvSpPr/>
          <p:nvPr/>
        </p:nvSpPr>
        <p:spPr>
          <a:xfrm>
            <a:off x="4323638"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82"/>
          <p:cNvSpPr/>
          <p:nvPr/>
        </p:nvSpPr>
        <p:spPr>
          <a:xfrm>
            <a:off x="4323638"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82"/>
          <p:cNvSpPr/>
          <p:nvPr/>
        </p:nvSpPr>
        <p:spPr>
          <a:xfrm>
            <a:off x="4323638"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82"/>
          <p:cNvSpPr/>
          <p:nvPr/>
        </p:nvSpPr>
        <p:spPr>
          <a:xfrm>
            <a:off x="4323638"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82"/>
          <p:cNvSpPr/>
          <p:nvPr/>
        </p:nvSpPr>
        <p:spPr>
          <a:xfrm>
            <a:off x="4323638"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82"/>
          <p:cNvSpPr/>
          <p:nvPr/>
        </p:nvSpPr>
        <p:spPr>
          <a:xfrm>
            <a:off x="4323638"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82"/>
          <p:cNvSpPr/>
          <p:nvPr/>
        </p:nvSpPr>
        <p:spPr>
          <a:xfrm>
            <a:off x="4323638"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82"/>
          <p:cNvSpPr/>
          <p:nvPr/>
        </p:nvSpPr>
        <p:spPr>
          <a:xfrm>
            <a:off x="4323638"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82"/>
          <p:cNvSpPr/>
          <p:nvPr/>
        </p:nvSpPr>
        <p:spPr>
          <a:xfrm>
            <a:off x="4323638"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82"/>
          <p:cNvSpPr/>
          <p:nvPr/>
        </p:nvSpPr>
        <p:spPr>
          <a:xfrm>
            <a:off x="4323638"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13" name="Google Shape;513;p82"/>
          <p:cNvSpPr/>
          <p:nvPr/>
        </p:nvSpPr>
        <p:spPr>
          <a:xfrm>
            <a:off x="484599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82"/>
          <p:cNvSpPr/>
          <p:nvPr/>
        </p:nvSpPr>
        <p:spPr>
          <a:xfrm>
            <a:off x="484599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82"/>
          <p:cNvSpPr/>
          <p:nvPr/>
        </p:nvSpPr>
        <p:spPr>
          <a:xfrm>
            <a:off x="484599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82"/>
          <p:cNvSpPr/>
          <p:nvPr/>
        </p:nvSpPr>
        <p:spPr>
          <a:xfrm>
            <a:off x="484599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82"/>
          <p:cNvSpPr/>
          <p:nvPr/>
        </p:nvSpPr>
        <p:spPr>
          <a:xfrm>
            <a:off x="484599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82"/>
          <p:cNvSpPr/>
          <p:nvPr/>
        </p:nvSpPr>
        <p:spPr>
          <a:xfrm>
            <a:off x="484599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82"/>
          <p:cNvSpPr/>
          <p:nvPr/>
        </p:nvSpPr>
        <p:spPr>
          <a:xfrm>
            <a:off x="484599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82"/>
          <p:cNvSpPr/>
          <p:nvPr/>
        </p:nvSpPr>
        <p:spPr>
          <a:xfrm>
            <a:off x="484599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82"/>
          <p:cNvSpPr/>
          <p:nvPr/>
        </p:nvSpPr>
        <p:spPr>
          <a:xfrm>
            <a:off x="484599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82"/>
          <p:cNvSpPr/>
          <p:nvPr/>
        </p:nvSpPr>
        <p:spPr>
          <a:xfrm>
            <a:off x="484599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3" name="Google Shape;523;p82"/>
          <p:cNvSpPr/>
          <p:nvPr/>
        </p:nvSpPr>
        <p:spPr>
          <a:xfrm>
            <a:off x="536835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82"/>
          <p:cNvSpPr/>
          <p:nvPr/>
        </p:nvSpPr>
        <p:spPr>
          <a:xfrm>
            <a:off x="536835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82"/>
          <p:cNvSpPr/>
          <p:nvPr/>
        </p:nvSpPr>
        <p:spPr>
          <a:xfrm>
            <a:off x="536835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82"/>
          <p:cNvSpPr/>
          <p:nvPr/>
        </p:nvSpPr>
        <p:spPr>
          <a:xfrm>
            <a:off x="536835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82"/>
          <p:cNvSpPr/>
          <p:nvPr/>
        </p:nvSpPr>
        <p:spPr>
          <a:xfrm>
            <a:off x="536835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82"/>
          <p:cNvSpPr/>
          <p:nvPr/>
        </p:nvSpPr>
        <p:spPr>
          <a:xfrm>
            <a:off x="536835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82"/>
          <p:cNvSpPr/>
          <p:nvPr/>
        </p:nvSpPr>
        <p:spPr>
          <a:xfrm>
            <a:off x="536835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82"/>
          <p:cNvSpPr/>
          <p:nvPr/>
        </p:nvSpPr>
        <p:spPr>
          <a:xfrm>
            <a:off x="536835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82"/>
          <p:cNvSpPr/>
          <p:nvPr/>
        </p:nvSpPr>
        <p:spPr>
          <a:xfrm>
            <a:off x="536835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82"/>
          <p:cNvSpPr/>
          <p:nvPr/>
        </p:nvSpPr>
        <p:spPr>
          <a:xfrm>
            <a:off x="536835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33" name="Google Shape;533;p82"/>
          <p:cNvSpPr/>
          <p:nvPr/>
        </p:nvSpPr>
        <p:spPr>
          <a:xfrm>
            <a:off x="66714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82"/>
          <p:cNvSpPr/>
          <p:nvPr/>
        </p:nvSpPr>
        <p:spPr>
          <a:xfrm>
            <a:off x="66714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82"/>
          <p:cNvSpPr/>
          <p:nvPr/>
        </p:nvSpPr>
        <p:spPr>
          <a:xfrm>
            <a:off x="66714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82"/>
          <p:cNvSpPr/>
          <p:nvPr/>
        </p:nvSpPr>
        <p:spPr>
          <a:xfrm>
            <a:off x="66714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82"/>
          <p:cNvSpPr/>
          <p:nvPr/>
        </p:nvSpPr>
        <p:spPr>
          <a:xfrm>
            <a:off x="66714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82"/>
          <p:cNvSpPr/>
          <p:nvPr/>
        </p:nvSpPr>
        <p:spPr>
          <a:xfrm>
            <a:off x="66714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82"/>
          <p:cNvSpPr/>
          <p:nvPr/>
        </p:nvSpPr>
        <p:spPr>
          <a:xfrm>
            <a:off x="66714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82"/>
          <p:cNvSpPr/>
          <p:nvPr/>
        </p:nvSpPr>
        <p:spPr>
          <a:xfrm>
            <a:off x="66714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82"/>
          <p:cNvSpPr/>
          <p:nvPr/>
        </p:nvSpPr>
        <p:spPr>
          <a:xfrm>
            <a:off x="66714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82"/>
          <p:cNvSpPr/>
          <p:nvPr/>
        </p:nvSpPr>
        <p:spPr>
          <a:xfrm>
            <a:off x="66714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43" name="Google Shape;543;p82"/>
          <p:cNvSpPr/>
          <p:nvPr/>
        </p:nvSpPr>
        <p:spPr>
          <a:xfrm>
            <a:off x="118950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82"/>
          <p:cNvSpPr/>
          <p:nvPr/>
        </p:nvSpPr>
        <p:spPr>
          <a:xfrm>
            <a:off x="118950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82"/>
          <p:cNvSpPr/>
          <p:nvPr/>
        </p:nvSpPr>
        <p:spPr>
          <a:xfrm>
            <a:off x="118950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82"/>
          <p:cNvSpPr/>
          <p:nvPr/>
        </p:nvSpPr>
        <p:spPr>
          <a:xfrm>
            <a:off x="118950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82"/>
          <p:cNvSpPr/>
          <p:nvPr/>
        </p:nvSpPr>
        <p:spPr>
          <a:xfrm>
            <a:off x="118950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82"/>
          <p:cNvSpPr/>
          <p:nvPr/>
        </p:nvSpPr>
        <p:spPr>
          <a:xfrm>
            <a:off x="118950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82"/>
          <p:cNvSpPr/>
          <p:nvPr/>
        </p:nvSpPr>
        <p:spPr>
          <a:xfrm>
            <a:off x="118950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82"/>
          <p:cNvSpPr/>
          <p:nvPr/>
        </p:nvSpPr>
        <p:spPr>
          <a:xfrm>
            <a:off x="118950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82"/>
          <p:cNvSpPr/>
          <p:nvPr/>
        </p:nvSpPr>
        <p:spPr>
          <a:xfrm>
            <a:off x="118950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82"/>
          <p:cNvSpPr/>
          <p:nvPr/>
        </p:nvSpPr>
        <p:spPr>
          <a:xfrm>
            <a:off x="118950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53" name="Google Shape;553;p82"/>
          <p:cNvSpPr/>
          <p:nvPr/>
        </p:nvSpPr>
        <p:spPr>
          <a:xfrm>
            <a:off x="1711856"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82"/>
          <p:cNvSpPr/>
          <p:nvPr/>
        </p:nvSpPr>
        <p:spPr>
          <a:xfrm>
            <a:off x="1711856"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82"/>
          <p:cNvSpPr/>
          <p:nvPr/>
        </p:nvSpPr>
        <p:spPr>
          <a:xfrm>
            <a:off x="1711856"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82"/>
          <p:cNvSpPr/>
          <p:nvPr/>
        </p:nvSpPr>
        <p:spPr>
          <a:xfrm>
            <a:off x="1711856"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82"/>
          <p:cNvSpPr/>
          <p:nvPr/>
        </p:nvSpPr>
        <p:spPr>
          <a:xfrm>
            <a:off x="1711856"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82"/>
          <p:cNvSpPr/>
          <p:nvPr/>
        </p:nvSpPr>
        <p:spPr>
          <a:xfrm>
            <a:off x="1711856"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82"/>
          <p:cNvSpPr/>
          <p:nvPr/>
        </p:nvSpPr>
        <p:spPr>
          <a:xfrm>
            <a:off x="1711856"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82"/>
          <p:cNvSpPr/>
          <p:nvPr/>
        </p:nvSpPr>
        <p:spPr>
          <a:xfrm>
            <a:off x="1711856"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82"/>
          <p:cNvSpPr/>
          <p:nvPr/>
        </p:nvSpPr>
        <p:spPr>
          <a:xfrm>
            <a:off x="1711856"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82"/>
          <p:cNvSpPr/>
          <p:nvPr/>
        </p:nvSpPr>
        <p:spPr>
          <a:xfrm>
            <a:off x="1711856"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63" name="Google Shape;563;p82"/>
          <p:cNvSpPr/>
          <p:nvPr/>
        </p:nvSpPr>
        <p:spPr>
          <a:xfrm>
            <a:off x="2234213"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82"/>
          <p:cNvSpPr/>
          <p:nvPr/>
        </p:nvSpPr>
        <p:spPr>
          <a:xfrm>
            <a:off x="2234213"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82"/>
          <p:cNvSpPr/>
          <p:nvPr/>
        </p:nvSpPr>
        <p:spPr>
          <a:xfrm>
            <a:off x="2234213"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82"/>
          <p:cNvSpPr/>
          <p:nvPr/>
        </p:nvSpPr>
        <p:spPr>
          <a:xfrm>
            <a:off x="2234213"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82"/>
          <p:cNvSpPr/>
          <p:nvPr/>
        </p:nvSpPr>
        <p:spPr>
          <a:xfrm>
            <a:off x="2234213"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82"/>
          <p:cNvSpPr/>
          <p:nvPr/>
        </p:nvSpPr>
        <p:spPr>
          <a:xfrm>
            <a:off x="2234213"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82"/>
          <p:cNvSpPr/>
          <p:nvPr/>
        </p:nvSpPr>
        <p:spPr>
          <a:xfrm>
            <a:off x="2234213"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82"/>
          <p:cNvSpPr/>
          <p:nvPr/>
        </p:nvSpPr>
        <p:spPr>
          <a:xfrm>
            <a:off x="2234213"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82"/>
          <p:cNvSpPr/>
          <p:nvPr/>
        </p:nvSpPr>
        <p:spPr>
          <a:xfrm>
            <a:off x="2234213"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82"/>
          <p:cNvSpPr/>
          <p:nvPr/>
        </p:nvSpPr>
        <p:spPr>
          <a:xfrm>
            <a:off x="2234213"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73" name="Google Shape;573;p82"/>
          <p:cNvSpPr/>
          <p:nvPr/>
        </p:nvSpPr>
        <p:spPr>
          <a:xfrm>
            <a:off x="2756569"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82"/>
          <p:cNvSpPr/>
          <p:nvPr/>
        </p:nvSpPr>
        <p:spPr>
          <a:xfrm>
            <a:off x="2756569"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82"/>
          <p:cNvSpPr/>
          <p:nvPr/>
        </p:nvSpPr>
        <p:spPr>
          <a:xfrm>
            <a:off x="2756569"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82"/>
          <p:cNvSpPr/>
          <p:nvPr/>
        </p:nvSpPr>
        <p:spPr>
          <a:xfrm>
            <a:off x="2756569"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82"/>
          <p:cNvSpPr/>
          <p:nvPr/>
        </p:nvSpPr>
        <p:spPr>
          <a:xfrm>
            <a:off x="2756569"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82"/>
          <p:cNvSpPr/>
          <p:nvPr/>
        </p:nvSpPr>
        <p:spPr>
          <a:xfrm>
            <a:off x="2756569"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82"/>
          <p:cNvSpPr/>
          <p:nvPr/>
        </p:nvSpPr>
        <p:spPr>
          <a:xfrm>
            <a:off x="2756569"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82"/>
          <p:cNvSpPr/>
          <p:nvPr/>
        </p:nvSpPr>
        <p:spPr>
          <a:xfrm>
            <a:off x="2756569"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82"/>
          <p:cNvSpPr/>
          <p:nvPr/>
        </p:nvSpPr>
        <p:spPr>
          <a:xfrm>
            <a:off x="2756569"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82"/>
          <p:cNvSpPr/>
          <p:nvPr/>
        </p:nvSpPr>
        <p:spPr>
          <a:xfrm>
            <a:off x="2756569"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83" name="Google Shape;583;p82"/>
          <p:cNvSpPr/>
          <p:nvPr/>
        </p:nvSpPr>
        <p:spPr>
          <a:xfrm>
            <a:off x="3278925"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82"/>
          <p:cNvSpPr/>
          <p:nvPr/>
        </p:nvSpPr>
        <p:spPr>
          <a:xfrm>
            <a:off x="3278925"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82"/>
          <p:cNvSpPr/>
          <p:nvPr/>
        </p:nvSpPr>
        <p:spPr>
          <a:xfrm>
            <a:off x="3278925"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82"/>
          <p:cNvSpPr/>
          <p:nvPr/>
        </p:nvSpPr>
        <p:spPr>
          <a:xfrm>
            <a:off x="3278925"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82"/>
          <p:cNvSpPr/>
          <p:nvPr/>
        </p:nvSpPr>
        <p:spPr>
          <a:xfrm>
            <a:off x="3278925"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82"/>
          <p:cNvSpPr/>
          <p:nvPr/>
        </p:nvSpPr>
        <p:spPr>
          <a:xfrm>
            <a:off x="3278925"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82"/>
          <p:cNvSpPr/>
          <p:nvPr/>
        </p:nvSpPr>
        <p:spPr>
          <a:xfrm>
            <a:off x="3278925"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82"/>
          <p:cNvSpPr/>
          <p:nvPr/>
        </p:nvSpPr>
        <p:spPr>
          <a:xfrm>
            <a:off x="3278925"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82"/>
          <p:cNvSpPr/>
          <p:nvPr/>
        </p:nvSpPr>
        <p:spPr>
          <a:xfrm>
            <a:off x="3278925"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2"/>
          <p:cNvSpPr/>
          <p:nvPr/>
        </p:nvSpPr>
        <p:spPr>
          <a:xfrm>
            <a:off x="3278925"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93" name="Google Shape;593;p82"/>
          <p:cNvSpPr/>
          <p:nvPr/>
        </p:nvSpPr>
        <p:spPr>
          <a:xfrm>
            <a:off x="3801281"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82"/>
          <p:cNvSpPr/>
          <p:nvPr/>
        </p:nvSpPr>
        <p:spPr>
          <a:xfrm>
            <a:off x="3801281"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82"/>
          <p:cNvSpPr/>
          <p:nvPr/>
        </p:nvSpPr>
        <p:spPr>
          <a:xfrm>
            <a:off x="3801281"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82"/>
          <p:cNvSpPr/>
          <p:nvPr/>
        </p:nvSpPr>
        <p:spPr>
          <a:xfrm>
            <a:off x="3801281"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82"/>
          <p:cNvSpPr/>
          <p:nvPr/>
        </p:nvSpPr>
        <p:spPr>
          <a:xfrm>
            <a:off x="3801281"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82"/>
          <p:cNvSpPr/>
          <p:nvPr/>
        </p:nvSpPr>
        <p:spPr>
          <a:xfrm>
            <a:off x="3801281"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82"/>
          <p:cNvSpPr/>
          <p:nvPr/>
        </p:nvSpPr>
        <p:spPr>
          <a:xfrm>
            <a:off x="3801281"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82"/>
          <p:cNvSpPr/>
          <p:nvPr/>
        </p:nvSpPr>
        <p:spPr>
          <a:xfrm>
            <a:off x="3801281"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2"/>
          <p:cNvSpPr/>
          <p:nvPr/>
        </p:nvSpPr>
        <p:spPr>
          <a:xfrm>
            <a:off x="3801281"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82"/>
          <p:cNvSpPr/>
          <p:nvPr/>
        </p:nvSpPr>
        <p:spPr>
          <a:xfrm>
            <a:off x="3801281"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03" name="Google Shape;603;p82"/>
          <p:cNvSpPr/>
          <p:nvPr/>
        </p:nvSpPr>
        <p:spPr>
          <a:xfrm>
            <a:off x="4323638"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82"/>
          <p:cNvSpPr/>
          <p:nvPr/>
        </p:nvSpPr>
        <p:spPr>
          <a:xfrm>
            <a:off x="4323638"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2"/>
          <p:cNvSpPr/>
          <p:nvPr/>
        </p:nvSpPr>
        <p:spPr>
          <a:xfrm>
            <a:off x="4323638"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82"/>
          <p:cNvSpPr/>
          <p:nvPr/>
        </p:nvSpPr>
        <p:spPr>
          <a:xfrm>
            <a:off x="4323638"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82"/>
          <p:cNvSpPr/>
          <p:nvPr/>
        </p:nvSpPr>
        <p:spPr>
          <a:xfrm>
            <a:off x="4323638"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82"/>
          <p:cNvSpPr/>
          <p:nvPr/>
        </p:nvSpPr>
        <p:spPr>
          <a:xfrm>
            <a:off x="4323638"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82"/>
          <p:cNvSpPr/>
          <p:nvPr/>
        </p:nvSpPr>
        <p:spPr>
          <a:xfrm>
            <a:off x="4323638"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82"/>
          <p:cNvSpPr/>
          <p:nvPr/>
        </p:nvSpPr>
        <p:spPr>
          <a:xfrm>
            <a:off x="4323638"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82"/>
          <p:cNvSpPr/>
          <p:nvPr/>
        </p:nvSpPr>
        <p:spPr>
          <a:xfrm>
            <a:off x="4323638"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82"/>
          <p:cNvSpPr/>
          <p:nvPr/>
        </p:nvSpPr>
        <p:spPr>
          <a:xfrm>
            <a:off x="4323638"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13" name="Google Shape;613;p82"/>
          <p:cNvSpPr/>
          <p:nvPr/>
        </p:nvSpPr>
        <p:spPr>
          <a:xfrm>
            <a:off x="484599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82"/>
          <p:cNvSpPr/>
          <p:nvPr/>
        </p:nvSpPr>
        <p:spPr>
          <a:xfrm>
            <a:off x="484599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82"/>
          <p:cNvSpPr/>
          <p:nvPr/>
        </p:nvSpPr>
        <p:spPr>
          <a:xfrm>
            <a:off x="484599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82"/>
          <p:cNvSpPr/>
          <p:nvPr/>
        </p:nvSpPr>
        <p:spPr>
          <a:xfrm>
            <a:off x="484599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82"/>
          <p:cNvSpPr/>
          <p:nvPr/>
        </p:nvSpPr>
        <p:spPr>
          <a:xfrm>
            <a:off x="484599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82"/>
          <p:cNvSpPr/>
          <p:nvPr/>
        </p:nvSpPr>
        <p:spPr>
          <a:xfrm>
            <a:off x="484599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82"/>
          <p:cNvSpPr/>
          <p:nvPr/>
        </p:nvSpPr>
        <p:spPr>
          <a:xfrm>
            <a:off x="484599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82"/>
          <p:cNvSpPr/>
          <p:nvPr/>
        </p:nvSpPr>
        <p:spPr>
          <a:xfrm>
            <a:off x="484599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82"/>
          <p:cNvSpPr/>
          <p:nvPr/>
        </p:nvSpPr>
        <p:spPr>
          <a:xfrm>
            <a:off x="484599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82"/>
          <p:cNvSpPr/>
          <p:nvPr/>
        </p:nvSpPr>
        <p:spPr>
          <a:xfrm>
            <a:off x="484599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23" name="Google Shape;623;p82"/>
          <p:cNvSpPr/>
          <p:nvPr/>
        </p:nvSpPr>
        <p:spPr>
          <a:xfrm>
            <a:off x="536835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82"/>
          <p:cNvSpPr/>
          <p:nvPr/>
        </p:nvSpPr>
        <p:spPr>
          <a:xfrm>
            <a:off x="536835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82"/>
          <p:cNvSpPr/>
          <p:nvPr/>
        </p:nvSpPr>
        <p:spPr>
          <a:xfrm>
            <a:off x="536835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82"/>
          <p:cNvSpPr/>
          <p:nvPr/>
        </p:nvSpPr>
        <p:spPr>
          <a:xfrm>
            <a:off x="536835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2"/>
          <p:cNvSpPr/>
          <p:nvPr/>
        </p:nvSpPr>
        <p:spPr>
          <a:xfrm>
            <a:off x="536835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82"/>
          <p:cNvSpPr/>
          <p:nvPr/>
        </p:nvSpPr>
        <p:spPr>
          <a:xfrm>
            <a:off x="536835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82"/>
          <p:cNvSpPr/>
          <p:nvPr/>
        </p:nvSpPr>
        <p:spPr>
          <a:xfrm>
            <a:off x="536835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82"/>
          <p:cNvSpPr/>
          <p:nvPr/>
        </p:nvSpPr>
        <p:spPr>
          <a:xfrm>
            <a:off x="536835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82"/>
          <p:cNvSpPr/>
          <p:nvPr/>
        </p:nvSpPr>
        <p:spPr>
          <a:xfrm>
            <a:off x="536835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82"/>
          <p:cNvSpPr/>
          <p:nvPr/>
        </p:nvSpPr>
        <p:spPr>
          <a:xfrm>
            <a:off x="536835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907339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Interior quote three column">
  <p:cSld name="Interior quote three column">
    <p:spTree>
      <p:nvGrpSpPr>
        <p:cNvPr id="1" name="Shape 633"/>
        <p:cNvGrpSpPr/>
        <p:nvPr/>
      </p:nvGrpSpPr>
      <p:grpSpPr>
        <a:xfrm>
          <a:off x="0" y="0"/>
          <a:ext cx="0" cy="0"/>
          <a:chOff x="0" y="0"/>
          <a:chExt cx="0" cy="0"/>
        </a:xfrm>
      </p:grpSpPr>
      <p:sp>
        <p:nvSpPr>
          <p:cNvPr id="634" name="Google Shape;634;p83"/>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635" name="Google Shape;635;p83"/>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636" name="Google Shape;636;p83"/>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637" name="Google Shape;637;p83"/>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638" name="Google Shape;638;p8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39" name="Google Shape;639;p83"/>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640" name="Google Shape;640;p83"/>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641" name="Google Shape;641;p83"/>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642" name="Google Shape;642;p83"/>
          <p:cNvCxnSpPr/>
          <p:nvPr/>
        </p:nvCxnSpPr>
        <p:spPr>
          <a:xfrm>
            <a:off x="3230700" y="2082713"/>
            <a:ext cx="0" cy="1726800"/>
          </a:xfrm>
          <a:prstGeom prst="straightConnector1">
            <a:avLst/>
          </a:prstGeom>
          <a:noFill/>
          <a:ln w="9525" cap="flat" cmpd="sng">
            <a:solidFill>
              <a:schemeClr val="dk2"/>
            </a:solidFill>
            <a:prstDash val="dot"/>
            <a:round/>
            <a:headEnd type="none" w="sm" len="sm"/>
            <a:tailEnd type="none" w="sm" len="sm"/>
          </a:ln>
        </p:spPr>
      </p:cxnSp>
      <p:cxnSp>
        <p:nvCxnSpPr>
          <p:cNvPr id="643" name="Google Shape;643;p83"/>
          <p:cNvCxnSpPr/>
          <p:nvPr/>
        </p:nvCxnSpPr>
        <p:spPr>
          <a:xfrm>
            <a:off x="5917913" y="2082713"/>
            <a:ext cx="0" cy="1726800"/>
          </a:xfrm>
          <a:prstGeom prst="straightConnector1">
            <a:avLst/>
          </a:prstGeom>
          <a:noFill/>
          <a:ln w="9525" cap="flat" cmpd="sng">
            <a:solidFill>
              <a:schemeClr val="dk2"/>
            </a:solidFill>
            <a:prstDash val="dot"/>
            <a:round/>
            <a:headEnd type="none" w="sm" len="sm"/>
            <a:tailEnd type="none" w="sm" len="sm"/>
          </a:ln>
        </p:spPr>
      </p:cxnSp>
      <p:sp>
        <p:nvSpPr>
          <p:cNvPr id="644" name="Google Shape;644;p83"/>
          <p:cNvSpPr txBox="1">
            <a:spLocks noGrp="1"/>
          </p:cNvSpPr>
          <p:nvPr>
            <p:ph type="subTitle" idx="4"/>
          </p:nvPr>
        </p:nvSpPr>
        <p:spPr>
          <a:xfrm>
            <a:off x="855694" y="3510788"/>
            <a:ext cx="20628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645" name="Google Shape;645;p83"/>
          <p:cNvSpPr txBox="1">
            <a:spLocks noGrp="1"/>
          </p:cNvSpPr>
          <p:nvPr>
            <p:ph type="subTitle" idx="5"/>
          </p:nvPr>
        </p:nvSpPr>
        <p:spPr>
          <a:xfrm>
            <a:off x="855694" y="2110282"/>
            <a:ext cx="2062800" cy="11613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0"/>
              </a:spcBef>
              <a:spcAft>
                <a:spcPts val="0"/>
              </a:spcAft>
              <a:buSzPts val="1100"/>
              <a:buNone/>
              <a:defRPr sz="1100"/>
            </a:lvl2pPr>
            <a:lvl3pPr lvl="2" algn="l">
              <a:lnSpc>
                <a:spcPct val="140000"/>
              </a:lnSpc>
              <a:spcBef>
                <a:spcPts val="0"/>
              </a:spcBef>
              <a:spcAft>
                <a:spcPts val="0"/>
              </a:spcAft>
              <a:buSzPts val="1100"/>
              <a:buNone/>
              <a:defRPr sz="1100"/>
            </a:lvl3pPr>
            <a:lvl4pPr lvl="3" algn="l">
              <a:lnSpc>
                <a:spcPct val="140000"/>
              </a:lnSpc>
              <a:spcBef>
                <a:spcPts val="0"/>
              </a:spcBef>
              <a:spcAft>
                <a:spcPts val="0"/>
              </a:spcAft>
              <a:buSzPts val="1100"/>
              <a:buNone/>
              <a:defRPr sz="1100"/>
            </a:lvl4pPr>
            <a:lvl5pPr lvl="4" algn="l">
              <a:lnSpc>
                <a:spcPct val="140000"/>
              </a:lnSpc>
              <a:spcBef>
                <a:spcPts val="0"/>
              </a:spcBef>
              <a:spcAft>
                <a:spcPts val="0"/>
              </a:spcAft>
              <a:buSzPts val="1100"/>
              <a:buNone/>
              <a:defRPr sz="1100"/>
            </a:lvl5pPr>
            <a:lvl6pPr lvl="5" algn="l">
              <a:lnSpc>
                <a:spcPct val="140000"/>
              </a:lnSpc>
              <a:spcBef>
                <a:spcPts val="0"/>
              </a:spcBef>
              <a:spcAft>
                <a:spcPts val="0"/>
              </a:spcAft>
              <a:buSzPts val="1100"/>
              <a:buNone/>
              <a:defRPr sz="1100"/>
            </a:lvl6pPr>
            <a:lvl7pPr lvl="6" algn="l">
              <a:lnSpc>
                <a:spcPct val="140000"/>
              </a:lnSpc>
              <a:spcBef>
                <a:spcPts val="0"/>
              </a:spcBef>
              <a:spcAft>
                <a:spcPts val="0"/>
              </a:spcAft>
              <a:buSzPts val="1100"/>
              <a:buNone/>
              <a:defRPr sz="1100"/>
            </a:lvl7pPr>
            <a:lvl8pPr lvl="7" algn="l">
              <a:lnSpc>
                <a:spcPct val="140000"/>
              </a:lnSpc>
              <a:spcBef>
                <a:spcPts val="0"/>
              </a:spcBef>
              <a:spcAft>
                <a:spcPts val="0"/>
              </a:spcAft>
              <a:buSzPts val="1100"/>
              <a:buNone/>
              <a:defRPr sz="1100"/>
            </a:lvl8pPr>
            <a:lvl9pPr lvl="8" algn="l">
              <a:lnSpc>
                <a:spcPct val="140000"/>
              </a:lnSpc>
              <a:spcBef>
                <a:spcPts val="0"/>
              </a:spcBef>
              <a:spcAft>
                <a:spcPts val="0"/>
              </a:spcAft>
              <a:buSzPts val="1100"/>
              <a:buNone/>
              <a:defRPr sz="1100"/>
            </a:lvl9pPr>
          </a:lstStyle>
          <a:p>
            <a:endParaRPr/>
          </a:p>
        </p:txBody>
      </p:sp>
      <p:sp>
        <p:nvSpPr>
          <p:cNvPr id="646" name="Google Shape;646;p83"/>
          <p:cNvSpPr txBox="1">
            <a:spLocks noGrp="1"/>
          </p:cNvSpPr>
          <p:nvPr>
            <p:ph type="subTitle" idx="6"/>
          </p:nvPr>
        </p:nvSpPr>
        <p:spPr>
          <a:xfrm>
            <a:off x="3542906" y="2110282"/>
            <a:ext cx="2062800" cy="11613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0"/>
              </a:spcBef>
              <a:spcAft>
                <a:spcPts val="0"/>
              </a:spcAft>
              <a:buSzPts val="1100"/>
              <a:buNone/>
              <a:defRPr sz="1100"/>
            </a:lvl2pPr>
            <a:lvl3pPr lvl="2" algn="l">
              <a:lnSpc>
                <a:spcPct val="140000"/>
              </a:lnSpc>
              <a:spcBef>
                <a:spcPts val="0"/>
              </a:spcBef>
              <a:spcAft>
                <a:spcPts val="0"/>
              </a:spcAft>
              <a:buSzPts val="1100"/>
              <a:buNone/>
              <a:defRPr sz="1100"/>
            </a:lvl3pPr>
            <a:lvl4pPr lvl="3" algn="l">
              <a:lnSpc>
                <a:spcPct val="140000"/>
              </a:lnSpc>
              <a:spcBef>
                <a:spcPts val="0"/>
              </a:spcBef>
              <a:spcAft>
                <a:spcPts val="0"/>
              </a:spcAft>
              <a:buSzPts val="1100"/>
              <a:buNone/>
              <a:defRPr sz="1100"/>
            </a:lvl4pPr>
            <a:lvl5pPr lvl="4" algn="l">
              <a:lnSpc>
                <a:spcPct val="140000"/>
              </a:lnSpc>
              <a:spcBef>
                <a:spcPts val="0"/>
              </a:spcBef>
              <a:spcAft>
                <a:spcPts val="0"/>
              </a:spcAft>
              <a:buSzPts val="1100"/>
              <a:buNone/>
              <a:defRPr sz="1100"/>
            </a:lvl5pPr>
            <a:lvl6pPr lvl="5" algn="l">
              <a:lnSpc>
                <a:spcPct val="140000"/>
              </a:lnSpc>
              <a:spcBef>
                <a:spcPts val="0"/>
              </a:spcBef>
              <a:spcAft>
                <a:spcPts val="0"/>
              </a:spcAft>
              <a:buSzPts val="1100"/>
              <a:buNone/>
              <a:defRPr sz="1100"/>
            </a:lvl6pPr>
            <a:lvl7pPr lvl="6" algn="l">
              <a:lnSpc>
                <a:spcPct val="140000"/>
              </a:lnSpc>
              <a:spcBef>
                <a:spcPts val="0"/>
              </a:spcBef>
              <a:spcAft>
                <a:spcPts val="0"/>
              </a:spcAft>
              <a:buSzPts val="1100"/>
              <a:buNone/>
              <a:defRPr sz="1100"/>
            </a:lvl7pPr>
            <a:lvl8pPr lvl="7" algn="l">
              <a:lnSpc>
                <a:spcPct val="140000"/>
              </a:lnSpc>
              <a:spcBef>
                <a:spcPts val="0"/>
              </a:spcBef>
              <a:spcAft>
                <a:spcPts val="0"/>
              </a:spcAft>
              <a:buSzPts val="1100"/>
              <a:buNone/>
              <a:defRPr sz="1100"/>
            </a:lvl8pPr>
            <a:lvl9pPr lvl="8" algn="l">
              <a:lnSpc>
                <a:spcPct val="140000"/>
              </a:lnSpc>
              <a:spcBef>
                <a:spcPts val="0"/>
              </a:spcBef>
              <a:spcAft>
                <a:spcPts val="0"/>
              </a:spcAft>
              <a:buSzPts val="1100"/>
              <a:buNone/>
              <a:defRPr sz="1100"/>
            </a:lvl9pPr>
          </a:lstStyle>
          <a:p>
            <a:endParaRPr/>
          </a:p>
        </p:txBody>
      </p:sp>
      <p:sp>
        <p:nvSpPr>
          <p:cNvPr id="647" name="Google Shape;647;p83"/>
          <p:cNvSpPr txBox="1">
            <a:spLocks noGrp="1"/>
          </p:cNvSpPr>
          <p:nvPr>
            <p:ph type="subTitle" idx="7"/>
          </p:nvPr>
        </p:nvSpPr>
        <p:spPr>
          <a:xfrm>
            <a:off x="6230119" y="2110282"/>
            <a:ext cx="2062800" cy="11613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0"/>
              </a:spcBef>
              <a:spcAft>
                <a:spcPts val="0"/>
              </a:spcAft>
              <a:buSzPts val="1100"/>
              <a:buNone/>
              <a:defRPr sz="1100"/>
            </a:lvl2pPr>
            <a:lvl3pPr lvl="2" algn="l">
              <a:lnSpc>
                <a:spcPct val="140000"/>
              </a:lnSpc>
              <a:spcBef>
                <a:spcPts val="0"/>
              </a:spcBef>
              <a:spcAft>
                <a:spcPts val="0"/>
              </a:spcAft>
              <a:buSzPts val="1100"/>
              <a:buNone/>
              <a:defRPr sz="1100"/>
            </a:lvl3pPr>
            <a:lvl4pPr lvl="3" algn="l">
              <a:lnSpc>
                <a:spcPct val="140000"/>
              </a:lnSpc>
              <a:spcBef>
                <a:spcPts val="0"/>
              </a:spcBef>
              <a:spcAft>
                <a:spcPts val="0"/>
              </a:spcAft>
              <a:buSzPts val="1100"/>
              <a:buNone/>
              <a:defRPr sz="1100"/>
            </a:lvl4pPr>
            <a:lvl5pPr lvl="4" algn="l">
              <a:lnSpc>
                <a:spcPct val="140000"/>
              </a:lnSpc>
              <a:spcBef>
                <a:spcPts val="0"/>
              </a:spcBef>
              <a:spcAft>
                <a:spcPts val="0"/>
              </a:spcAft>
              <a:buSzPts val="1100"/>
              <a:buNone/>
              <a:defRPr sz="1100"/>
            </a:lvl5pPr>
            <a:lvl6pPr lvl="5" algn="l">
              <a:lnSpc>
                <a:spcPct val="140000"/>
              </a:lnSpc>
              <a:spcBef>
                <a:spcPts val="0"/>
              </a:spcBef>
              <a:spcAft>
                <a:spcPts val="0"/>
              </a:spcAft>
              <a:buSzPts val="1100"/>
              <a:buNone/>
              <a:defRPr sz="1100"/>
            </a:lvl6pPr>
            <a:lvl7pPr lvl="6" algn="l">
              <a:lnSpc>
                <a:spcPct val="140000"/>
              </a:lnSpc>
              <a:spcBef>
                <a:spcPts val="0"/>
              </a:spcBef>
              <a:spcAft>
                <a:spcPts val="0"/>
              </a:spcAft>
              <a:buSzPts val="1100"/>
              <a:buNone/>
              <a:defRPr sz="1100"/>
            </a:lvl7pPr>
            <a:lvl8pPr lvl="7" algn="l">
              <a:lnSpc>
                <a:spcPct val="140000"/>
              </a:lnSpc>
              <a:spcBef>
                <a:spcPts val="0"/>
              </a:spcBef>
              <a:spcAft>
                <a:spcPts val="0"/>
              </a:spcAft>
              <a:buSzPts val="1100"/>
              <a:buNone/>
              <a:defRPr sz="1100"/>
            </a:lvl8pPr>
            <a:lvl9pPr lvl="8" algn="l">
              <a:lnSpc>
                <a:spcPct val="140000"/>
              </a:lnSpc>
              <a:spcBef>
                <a:spcPts val="0"/>
              </a:spcBef>
              <a:spcAft>
                <a:spcPts val="0"/>
              </a:spcAft>
              <a:buSzPts val="1100"/>
              <a:buNone/>
              <a:defRPr sz="1100"/>
            </a:lvl9pPr>
          </a:lstStyle>
          <a:p>
            <a:endParaRPr/>
          </a:p>
        </p:txBody>
      </p:sp>
      <p:sp>
        <p:nvSpPr>
          <p:cNvPr id="648" name="Google Shape;648;p83"/>
          <p:cNvSpPr txBox="1">
            <a:spLocks noGrp="1"/>
          </p:cNvSpPr>
          <p:nvPr>
            <p:ph type="subTitle" idx="8"/>
          </p:nvPr>
        </p:nvSpPr>
        <p:spPr>
          <a:xfrm>
            <a:off x="3540600" y="3510788"/>
            <a:ext cx="20628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649" name="Google Shape;649;p83"/>
          <p:cNvSpPr txBox="1">
            <a:spLocks noGrp="1"/>
          </p:cNvSpPr>
          <p:nvPr>
            <p:ph type="subTitle" idx="9"/>
          </p:nvPr>
        </p:nvSpPr>
        <p:spPr>
          <a:xfrm>
            <a:off x="6230119" y="3510788"/>
            <a:ext cx="20628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pic>
        <p:nvPicPr>
          <p:cNvPr id="650" name="Google Shape;650;p83"/>
          <p:cNvPicPr preferRelativeResize="0"/>
          <p:nvPr/>
        </p:nvPicPr>
        <p:blipFill rotWithShape="1">
          <a:blip r:embed="rId3">
            <a:alphaModFix/>
          </a:blip>
          <a:srcRect/>
          <a:stretch/>
        </p:blipFill>
        <p:spPr>
          <a:xfrm>
            <a:off x="783604" y="1662897"/>
            <a:ext cx="414914" cy="414900"/>
          </a:xfrm>
          <a:prstGeom prst="rect">
            <a:avLst/>
          </a:prstGeom>
          <a:noFill/>
          <a:ln>
            <a:noFill/>
          </a:ln>
        </p:spPr>
      </p:pic>
      <p:pic>
        <p:nvPicPr>
          <p:cNvPr id="651" name="Google Shape;651;p83"/>
          <p:cNvPicPr preferRelativeResize="0"/>
          <p:nvPr/>
        </p:nvPicPr>
        <p:blipFill rotWithShape="1">
          <a:blip r:embed="rId3">
            <a:alphaModFix/>
          </a:blip>
          <a:srcRect/>
          <a:stretch/>
        </p:blipFill>
        <p:spPr>
          <a:xfrm>
            <a:off x="3470819" y="1662897"/>
            <a:ext cx="414914" cy="414900"/>
          </a:xfrm>
          <a:prstGeom prst="rect">
            <a:avLst/>
          </a:prstGeom>
          <a:noFill/>
          <a:ln>
            <a:noFill/>
          </a:ln>
        </p:spPr>
      </p:pic>
      <p:pic>
        <p:nvPicPr>
          <p:cNvPr id="652" name="Google Shape;652;p83"/>
          <p:cNvPicPr preferRelativeResize="0"/>
          <p:nvPr/>
        </p:nvPicPr>
        <p:blipFill rotWithShape="1">
          <a:blip r:embed="rId3">
            <a:alphaModFix/>
          </a:blip>
          <a:srcRect/>
          <a:stretch/>
        </p:blipFill>
        <p:spPr>
          <a:xfrm>
            <a:off x="6158034" y="1662897"/>
            <a:ext cx="414914" cy="414900"/>
          </a:xfrm>
          <a:prstGeom prst="rect">
            <a:avLst/>
          </a:prstGeom>
          <a:noFill/>
          <a:ln>
            <a:noFill/>
          </a:ln>
        </p:spPr>
      </p:pic>
    </p:spTree>
    <p:extLst>
      <p:ext uri="{BB962C8B-B14F-4D97-AF65-F5344CB8AC3E}">
        <p14:creationId xmlns:p14="http://schemas.microsoft.com/office/powerpoint/2010/main" val="136122900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Interior quote two column">
  <p:cSld name="Interior quote two column">
    <p:spTree>
      <p:nvGrpSpPr>
        <p:cNvPr id="1" name="Shape 653"/>
        <p:cNvGrpSpPr/>
        <p:nvPr/>
      </p:nvGrpSpPr>
      <p:grpSpPr>
        <a:xfrm>
          <a:off x="0" y="0"/>
          <a:ext cx="0" cy="0"/>
          <a:chOff x="0" y="0"/>
          <a:chExt cx="0" cy="0"/>
        </a:xfrm>
      </p:grpSpPr>
      <p:sp>
        <p:nvSpPr>
          <p:cNvPr id="654" name="Google Shape;654;p84"/>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655" name="Google Shape;655;p84"/>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656" name="Google Shape;656;p84"/>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657" name="Google Shape;657;p84"/>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658" name="Google Shape;658;p8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59" name="Google Shape;659;p84"/>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660" name="Google Shape;660;p84"/>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661" name="Google Shape;661;p84"/>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662" name="Google Shape;662;p84"/>
          <p:cNvCxnSpPr/>
          <p:nvPr/>
        </p:nvCxnSpPr>
        <p:spPr>
          <a:xfrm>
            <a:off x="4574182" y="2097150"/>
            <a:ext cx="0" cy="2192700"/>
          </a:xfrm>
          <a:prstGeom prst="straightConnector1">
            <a:avLst/>
          </a:prstGeom>
          <a:noFill/>
          <a:ln w="9525" cap="flat" cmpd="sng">
            <a:solidFill>
              <a:schemeClr val="dk2"/>
            </a:solidFill>
            <a:prstDash val="dot"/>
            <a:round/>
            <a:headEnd type="none" w="sm" len="sm"/>
            <a:tailEnd type="none" w="sm" len="sm"/>
          </a:ln>
        </p:spPr>
      </p:cxnSp>
      <p:sp>
        <p:nvSpPr>
          <p:cNvPr id="663" name="Google Shape;663;p84"/>
          <p:cNvSpPr txBox="1">
            <a:spLocks noGrp="1"/>
          </p:cNvSpPr>
          <p:nvPr>
            <p:ph type="subTitle" idx="4"/>
          </p:nvPr>
        </p:nvSpPr>
        <p:spPr>
          <a:xfrm>
            <a:off x="1007344" y="3777544"/>
            <a:ext cx="32985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664" name="Google Shape;664;p84"/>
          <p:cNvSpPr txBox="1">
            <a:spLocks noGrp="1"/>
          </p:cNvSpPr>
          <p:nvPr>
            <p:ph type="subTitle" idx="5"/>
          </p:nvPr>
        </p:nvSpPr>
        <p:spPr>
          <a:xfrm>
            <a:off x="1007344" y="2136075"/>
            <a:ext cx="3298500" cy="1396200"/>
          </a:xfrm>
          <a:prstGeom prst="rect">
            <a:avLst/>
          </a:prstGeom>
          <a:noFill/>
          <a:ln>
            <a:noFill/>
          </a:ln>
        </p:spPr>
        <p:txBody>
          <a:bodyPr spcFirstLastPara="1" wrap="square" lIns="0" tIns="0" rIns="0" bIns="0" anchor="t" anchorCtr="0">
            <a:noAutofit/>
          </a:bodyPr>
          <a:lstStyle>
            <a:lvl1pPr lvl="0" algn="l">
              <a:lnSpc>
                <a:spcPct val="150000"/>
              </a:lnSpc>
              <a:spcBef>
                <a:spcPts val="0"/>
              </a:spcBef>
              <a:spcAft>
                <a:spcPts val="0"/>
              </a:spcAft>
              <a:buSzPts val="1200"/>
              <a:buNone/>
              <a:defRPr/>
            </a:lvl1pPr>
            <a:lvl2pPr lvl="1" algn="l">
              <a:lnSpc>
                <a:spcPct val="150000"/>
              </a:lnSpc>
              <a:spcBef>
                <a:spcPts val="0"/>
              </a:spcBef>
              <a:spcAft>
                <a:spcPts val="0"/>
              </a:spcAft>
              <a:buSzPts val="1100"/>
              <a:buNone/>
              <a:defRPr/>
            </a:lvl2pPr>
            <a:lvl3pPr lvl="2" algn="l">
              <a:lnSpc>
                <a:spcPct val="150000"/>
              </a:lnSpc>
              <a:spcBef>
                <a:spcPts val="0"/>
              </a:spcBef>
              <a:spcAft>
                <a:spcPts val="0"/>
              </a:spcAft>
              <a:buSzPts val="1100"/>
              <a:buNone/>
              <a:defRPr/>
            </a:lvl3pPr>
            <a:lvl4pPr lvl="3" algn="l">
              <a:lnSpc>
                <a:spcPct val="150000"/>
              </a:lnSpc>
              <a:spcBef>
                <a:spcPts val="0"/>
              </a:spcBef>
              <a:spcAft>
                <a:spcPts val="0"/>
              </a:spcAft>
              <a:buSzPts val="1100"/>
              <a:buNone/>
              <a:defRPr/>
            </a:lvl4pPr>
            <a:lvl5pPr lvl="4" algn="l">
              <a:lnSpc>
                <a:spcPct val="150000"/>
              </a:lnSpc>
              <a:spcBef>
                <a:spcPts val="0"/>
              </a:spcBef>
              <a:spcAft>
                <a:spcPts val="0"/>
              </a:spcAft>
              <a:buSzPts val="1100"/>
              <a:buNone/>
              <a:defRPr/>
            </a:lvl5pPr>
            <a:lvl6pPr lvl="5" algn="l">
              <a:lnSpc>
                <a:spcPct val="150000"/>
              </a:lnSpc>
              <a:spcBef>
                <a:spcPts val="0"/>
              </a:spcBef>
              <a:spcAft>
                <a:spcPts val="0"/>
              </a:spcAft>
              <a:buSzPts val="1100"/>
              <a:buNone/>
              <a:defRPr/>
            </a:lvl6pPr>
            <a:lvl7pPr lvl="6" algn="l">
              <a:lnSpc>
                <a:spcPct val="150000"/>
              </a:lnSpc>
              <a:spcBef>
                <a:spcPts val="0"/>
              </a:spcBef>
              <a:spcAft>
                <a:spcPts val="0"/>
              </a:spcAft>
              <a:buSzPts val="1100"/>
              <a:buNone/>
              <a:defRPr/>
            </a:lvl7pPr>
            <a:lvl8pPr lvl="7" algn="l">
              <a:lnSpc>
                <a:spcPct val="150000"/>
              </a:lnSpc>
              <a:spcBef>
                <a:spcPts val="0"/>
              </a:spcBef>
              <a:spcAft>
                <a:spcPts val="0"/>
              </a:spcAft>
              <a:buSzPts val="1100"/>
              <a:buNone/>
              <a:defRPr/>
            </a:lvl8pPr>
            <a:lvl9pPr lvl="8" algn="l">
              <a:lnSpc>
                <a:spcPct val="150000"/>
              </a:lnSpc>
              <a:spcBef>
                <a:spcPts val="0"/>
              </a:spcBef>
              <a:spcAft>
                <a:spcPts val="0"/>
              </a:spcAft>
              <a:buSzPts val="1100"/>
              <a:buNone/>
              <a:defRPr/>
            </a:lvl9pPr>
          </a:lstStyle>
          <a:p>
            <a:endParaRPr/>
          </a:p>
        </p:txBody>
      </p:sp>
      <p:sp>
        <p:nvSpPr>
          <p:cNvPr id="665" name="Google Shape;665;p84"/>
          <p:cNvSpPr txBox="1">
            <a:spLocks noGrp="1"/>
          </p:cNvSpPr>
          <p:nvPr>
            <p:ph type="subTitle" idx="6"/>
          </p:nvPr>
        </p:nvSpPr>
        <p:spPr>
          <a:xfrm>
            <a:off x="4896994" y="3777544"/>
            <a:ext cx="32985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666" name="Google Shape;666;p84"/>
          <p:cNvSpPr txBox="1">
            <a:spLocks noGrp="1"/>
          </p:cNvSpPr>
          <p:nvPr>
            <p:ph type="subTitle" idx="7"/>
          </p:nvPr>
        </p:nvSpPr>
        <p:spPr>
          <a:xfrm>
            <a:off x="4896994" y="2136075"/>
            <a:ext cx="3298500" cy="1396200"/>
          </a:xfrm>
          <a:prstGeom prst="rect">
            <a:avLst/>
          </a:prstGeom>
          <a:noFill/>
          <a:ln>
            <a:noFill/>
          </a:ln>
        </p:spPr>
        <p:txBody>
          <a:bodyPr spcFirstLastPara="1" wrap="square" lIns="0" tIns="0" rIns="0" bIns="0" anchor="t" anchorCtr="0">
            <a:noAutofit/>
          </a:bodyPr>
          <a:lstStyle>
            <a:lvl1pPr lvl="0" algn="l">
              <a:lnSpc>
                <a:spcPct val="150000"/>
              </a:lnSpc>
              <a:spcBef>
                <a:spcPts val="0"/>
              </a:spcBef>
              <a:spcAft>
                <a:spcPts val="0"/>
              </a:spcAft>
              <a:buSzPts val="1200"/>
              <a:buNone/>
              <a:defRPr/>
            </a:lvl1pPr>
            <a:lvl2pPr lvl="1" algn="l">
              <a:lnSpc>
                <a:spcPct val="150000"/>
              </a:lnSpc>
              <a:spcBef>
                <a:spcPts val="0"/>
              </a:spcBef>
              <a:spcAft>
                <a:spcPts val="0"/>
              </a:spcAft>
              <a:buSzPts val="1100"/>
              <a:buNone/>
              <a:defRPr/>
            </a:lvl2pPr>
            <a:lvl3pPr lvl="2" algn="l">
              <a:lnSpc>
                <a:spcPct val="150000"/>
              </a:lnSpc>
              <a:spcBef>
                <a:spcPts val="0"/>
              </a:spcBef>
              <a:spcAft>
                <a:spcPts val="0"/>
              </a:spcAft>
              <a:buSzPts val="1100"/>
              <a:buNone/>
              <a:defRPr/>
            </a:lvl3pPr>
            <a:lvl4pPr lvl="3" algn="l">
              <a:lnSpc>
                <a:spcPct val="150000"/>
              </a:lnSpc>
              <a:spcBef>
                <a:spcPts val="0"/>
              </a:spcBef>
              <a:spcAft>
                <a:spcPts val="0"/>
              </a:spcAft>
              <a:buSzPts val="1100"/>
              <a:buNone/>
              <a:defRPr/>
            </a:lvl4pPr>
            <a:lvl5pPr lvl="4" algn="l">
              <a:lnSpc>
                <a:spcPct val="150000"/>
              </a:lnSpc>
              <a:spcBef>
                <a:spcPts val="0"/>
              </a:spcBef>
              <a:spcAft>
                <a:spcPts val="0"/>
              </a:spcAft>
              <a:buSzPts val="1100"/>
              <a:buNone/>
              <a:defRPr/>
            </a:lvl5pPr>
            <a:lvl6pPr lvl="5" algn="l">
              <a:lnSpc>
                <a:spcPct val="150000"/>
              </a:lnSpc>
              <a:spcBef>
                <a:spcPts val="0"/>
              </a:spcBef>
              <a:spcAft>
                <a:spcPts val="0"/>
              </a:spcAft>
              <a:buSzPts val="1100"/>
              <a:buNone/>
              <a:defRPr/>
            </a:lvl6pPr>
            <a:lvl7pPr lvl="6" algn="l">
              <a:lnSpc>
                <a:spcPct val="150000"/>
              </a:lnSpc>
              <a:spcBef>
                <a:spcPts val="0"/>
              </a:spcBef>
              <a:spcAft>
                <a:spcPts val="0"/>
              </a:spcAft>
              <a:buSzPts val="1100"/>
              <a:buNone/>
              <a:defRPr/>
            </a:lvl7pPr>
            <a:lvl8pPr lvl="7" algn="l">
              <a:lnSpc>
                <a:spcPct val="150000"/>
              </a:lnSpc>
              <a:spcBef>
                <a:spcPts val="0"/>
              </a:spcBef>
              <a:spcAft>
                <a:spcPts val="0"/>
              </a:spcAft>
              <a:buSzPts val="1100"/>
              <a:buNone/>
              <a:defRPr/>
            </a:lvl8pPr>
            <a:lvl9pPr lvl="8" algn="l">
              <a:lnSpc>
                <a:spcPct val="150000"/>
              </a:lnSpc>
              <a:spcBef>
                <a:spcPts val="0"/>
              </a:spcBef>
              <a:spcAft>
                <a:spcPts val="0"/>
              </a:spcAft>
              <a:buSzPts val="1100"/>
              <a:buNone/>
              <a:defRPr/>
            </a:lvl9pPr>
          </a:lstStyle>
          <a:p>
            <a:endParaRPr/>
          </a:p>
        </p:txBody>
      </p:sp>
      <p:pic>
        <p:nvPicPr>
          <p:cNvPr id="667" name="Google Shape;667;p84"/>
          <p:cNvPicPr preferRelativeResize="0"/>
          <p:nvPr/>
        </p:nvPicPr>
        <p:blipFill rotWithShape="1">
          <a:blip r:embed="rId3">
            <a:alphaModFix/>
          </a:blip>
          <a:srcRect/>
          <a:stretch/>
        </p:blipFill>
        <p:spPr>
          <a:xfrm>
            <a:off x="920311" y="1533667"/>
            <a:ext cx="548775" cy="548762"/>
          </a:xfrm>
          <a:prstGeom prst="rect">
            <a:avLst/>
          </a:prstGeom>
          <a:noFill/>
          <a:ln>
            <a:noFill/>
          </a:ln>
        </p:spPr>
      </p:pic>
      <p:pic>
        <p:nvPicPr>
          <p:cNvPr id="668" name="Google Shape;668;p84"/>
          <p:cNvPicPr preferRelativeResize="0"/>
          <p:nvPr/>
        </p:nvPicPr>
        <p:blipFill rotWithShape="1">
          <a:blip r:embed="rId3">
            <a:alphaModFix/>
          </a:blip>
          <a:srcRect/>
          <a:stretch/>
        </p:blipFill>
        <p:spPr>
          <a:xfrm>
            <a:off x="4809961" y="1533667"/>
            <a:ext cx="548775" cy="548762"/>
          </a:xfrm>
          <a:prstGeom prst="rect">
            <a:avLst/>
          </a:prstGeom>
          <a:noFill/>
          <a:ln>
            <a:noFill/>
          </a:ln>
        </p:spPr>
      </p:pic>
    </p:spTree>
    <p:extLst>
      <p:ext uri="{BB962C8B-B14F-4D97-AF65-F5344CB8AC3E}">
        <p14:creationId xmlns:p14="http://schemas.microsoft.com/office/powerpoint/2010/main" val="325478712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Interior quote large">
  <p:cSld name="Interior quote large">
    <p:spTree>
      <p:nvGrpSpPr>
        <p:cNvPr id="1" name="Shape 669"/>
        <p:cNvGrpSpPr/>
        <p:nvPr/>
      </p:nvGrpSpPr>
      <p:grpSpPr>
        <a:xfrm>
          <a:off x="0" y="0"/>
          <a:ext cx="0" cy="0"/>
          <a:chOff x="0" y="0"/>
          <a:chExt cx="0" cy="0"/>
        </a:xfrm>
      </p:grpSpPr>
      <p:sp>
        <p:nvSpPr>
          <p:cNvPr id="670" name="Google Shape;670;p85"/>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671" name="Google Shape;671;p85"/>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672" name="Google Shape;672;p85"/>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673" name="Google Shape;673;p8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74" name="Google Shape;674;p85"/>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675" name="Google Shape;675;p85"/>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676" name="Google Shape;676;p85"/>
          <p:cNvSpPr txBox="1">
            <a:spLocks noGrp="1"/>
          </p:cNvSpPr>
          <p:nvPr>
            <p:ph type="title"/>
          </p:nvPr>
        </p:nvSpPr>
        <p:spPr>
          <a:xfrm>
            <a:off x="3349163" y="1091531"/>
            <a:ext cx="5043600" cy="240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000"/>
            </a:lvl1pPr>
            <a:lvl2pPr lvl="1" algn="l">
              <a:lnSpc>
                <a:spcPct val="115000"/>
              </a:lnSpc>
              <a:spcBef>
                <a:spcPts val="0"/>
              </a:spcBef>
              <a:spcAft>
                <a:spcPts val="0"/>
              </a:spcAft>
              <a:buSzPts val="2600"/>
              <a:buNone/>
              <a:defRPr sz="2000"/>
            </a:lvl2pPr>
            <a:lvl3pPr lvl="2" algn="l">
              <a:lnSpc>
                <a:spcPct val="115000"/>
              </a:lnSpc>
              <a:spcBef>
                <a:spcPts val="0"/>
              </a:spcBef>
              <a:spcAft>
                <a:spcPts val="0"/>
              </a:spcAft>
              <a:buSzPts val="2600"/>
              <a:buNone/>
              <a:defRPr sz="2000"/>
            </a:lvl3pPr>
            <a:lvl4pPr lvl="3" algn="l">
              <a:lnSpc>
                <a:spcPct val="115000"/>
              </a:lnSpc>
              <a:spcBef>
                <a:spcPts val="0"/>
              </a:spcBef>
              <a:spcAft>
                <a:spcPts val="0"/>
              </a:spcAft>
              <a:buSzPts val="2600"/>
              <a:buNone/>
              <a:defRPr sz="2000"/>
            </a:lvl4pPr>
            <a:lvl5pPr lvl="4" algn="l">
              <a:lnSpc>
                <a:spcPct val="115000"/>
              </a:lnSpc>
              <a:spcBef>
                <a:spcPts val="0"/>
              </a:spcBef>
              <a:spcAft>
                <a:spcPts val="0"/>
              </a:spcAft>
              <a:buSzPts val="2600"/>
              <a:buNone/>
              <a:defRPr sz="2000"/>
            </a:lvl5pPr>
            <a:lvl6pPr lvl="5" algn="l">
              <a:lnSpc>
                <a:spcPct val="115000"/>
              </a:lnSpc>
              <a:spcBef>
                <a:spcPts val="0"/>
              </a:spcBef>
              <a:spcAft>
                <a:spcPts val="0"/>
              </a:spcAft>
              <a:buSzPts val="2600"/>
              <a:buNone/>
              <a:defRPr sz="2000"/>
            </a:lvl6pPr>
            <a:lvl7pPr lvl="6" algn="l">
              <a:lnSpc>
                <a:spcPct val="115000"/>
              </a:lnSpc>
              <a:spcBef>
                <a:spcPts val="0"/>
              </a:spcBef>
              <a:spcAft>
                <a:spcPts val="0"/>
              </a:spcAft>
              <a:buSzPts val="2600"/>
              <a:buNone/>
              <a:defRPr sz="2000"/>
            </a:lvl7pPr>
            <a:lvl8pPr lvl="7" algn="l">
              <a:lnSpc>
                <a:spcPct val="115000"/>
              </a:lnSpc>
              <a:spcBef>
                <a:spcPts val="0"/>
              </a:spcBef>
              <a:spcAft>
                <a:spcPts val="0"/>
              </a:spcAft>
              <a:buSzPts val="2600"/>
              <a:buNone/>
              <a:defRPr sz="2000"/>
            </a:lvl8pPr>
            <a:lvl9pPr lvl="8" algn="l">
              <a:lnSpc>
                <a:spcPct val="115000"/>
              </a:lnSpc>
              <a:spcBef>
                <a:spcPts val="0"/>
              </a:spcBef>
              <a:spcAft>
                <a:spcPts val="0"/>
              </a:spcAft>
              <a:buSzPts val="2600"/>
              <a:buNone/>
              <a:defRPr sz="2000"/>
            </a:lvl9pPr>
          </a:lstStyle>
          <a:p>
            <a:endParaRPr/>
          </a:p>
        </p:txBody>
      </p:sp>
      <p:sp>
        <p:nvSpPr>
          <p:cNvPr id="677" name="Google Shape;677;p85"/>
          <p:cNvSpPr txBox="1">
            <a:spLocks noGrp="1"/>
          </p:cNvSpPr>
          <p:nvPr>
            <p:ph type="subTitle" idx="3"/>
          </p:nvPr>
        </p:nvSpPr>
        <p:spPr>
          <a:xfrm>
            <a:off x="3349200" y="3777544"/>
            <a:ext cx="3073200" cy="319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100"/>
            </a:lvl1pPr>
            <a:lvl2pPr lvl="1" algn="l">
              <a:lnSpc>
                <a:spcPct val="114000"/>
              </a:lnSpc>
              <a:spcBef>
                <a:spcPts val="0"/>
              </a:spcBef>
              <a:spcAft>
                <a:spcPts val="0"/>
              </a:spcAft>
              <a:buSzPts val="1100"/>
              <a:buNone/>
              <a:defRPr sz="1100"/>
            </a:lvl2pPr>
            <a:lvl3pPr lvl="2" algn="l">
              <a:lnSpc>
                <a:spcPct val="114000"/>
              </a:lnSpc>
              <a:spcBef>
                <a:spcPts val="0"/>
              </a:spcBef>
              <a:spcAft>
                <a:spcPts val="0"/>
              </a:spcAft>
              <a:buSzPts val="1100"/>
              <a:buNone/>
              <a:defRPr sz="1100"/>
            </a:lvl3pPr>
            <a:lvl4pPr lvl="3" algn="l">
              <a:lnSpc>
                <a:spcPct val="114000"/>
              </a:lnSpc>
              <a:spcBef>
                <a:spcPts val="0"/>
              </a:spcBef>
              <a:spcAft>
                <a:spcPts val="0"/>
              </a:spcAft>
              <a:buSzPts val="1100"/>
              <a:buNone/>
              <a:defRPr sz="1100"/>
            </a:lvl4pPr>
            <a:lvl5pPr lvl="4" algn="l">
              <a:lnSpc>
                <a:spcPct val="114000"/>
              </a:lnSpc>
              <a:spcBef>
                <a:spcPts val="0"/>
              </a:spcBef>
              <a:spcAft>
                <a:spcPts val="0"/>
              </a:spcAft>
              <a:buSzPts val="1100"/>
              <a:buNone/>
              <a:defRPr sz="1100"/>
            </a:lvl5pPr>
            <a:lvl6pPr lvl="5" algn="l">
              <a:lnSpc>
                <a:spcPct val="114000"/>
              </a:lnSpc>
              <a:spcBef>
                <a:spcPts val="0"/>
              </a:spcBef>
              <a:spcAft>
                <a:spcPts val="0"/>
              </a:spcAft>
              <a:buSzPts val="1100"/>
              <a:buNone/>
              <a:defRPr sz="1100"/>
            </a:lvl6pPr>
            <a:lvl7pPr lvl="6" algn="l">
              <a:lnSpc>
                <a:spcPct val="114000"/>
              </a:lnSpc>
              <a:spcBef>
                <a:spcPts val="0"/>
              </a:spcBef>
              <a:spcAft>
                <a:spcPts val="0"/>
              </a:spcAft>
              <a:buSzPts val="1100"/>
              <a:buNone/>
              <a:defRPr sz="1100"/>
            </a:lvl7pPr>
            <a:lvl8pPr lvl="7" algn="l">
              <a:lnSpc>
                <a:spcPct val="114000"/>
              </a:lnSpc>
              <a:spcBef>
                <a:spcPts val="0"/>
              </a:spcBef>
              <a:spcAft>
                <a:spcPts val="0"/>
              </a:spcAft>
              <a:buSzPts val="1100"/>
              <a:buNone/>
              <a:defRPr sz="1100"/>
            </a:lvl8pPr>
            <a:lvl9pPr lvl="8" algn="l">
              <a:lnSpc>
                <a:spcPct val="114000"/>
              </a:lnSpc>
              <a:spcBef>
                <a:spcPts val="0"/>
              </a:spcBef>
              <a:spcAft>
                <a:spcPts val="0"/>
              </a:spcAft>
              <a:buSzPts val="1100"/>
              <a:buNone/>
              <a:defRPr sz="1100"/>
            </a:lvl9pPr>
          </a:lstStyle>
          <a:p>
            <a:endParaRPr/>
          </a:p>
        </p:txBody>
      </p:sp>
      <p:pic>
        <p:nvPicPr>
          <p:cNvPr id="678" name="Google Shape;678;p85"/>
          <p:cNvPicPr preferRelativeResize="0"/>
          <p:nvPr/>
        </p:nvPicPr>
        <p:blipFill rotWithShape="1">
          <a:blip r:embed="rId3">
            <a:alphaModFix/>
          </a:blip>
          <a:srcRect/>
          <a:stretch/>
        </p:blipFill>
        <p:spPr>
          <a:xfrm>
            <a:off x="2564587" y="973839"/>
            <a:ext cx="548775" cy="548762"/>
          </a:xfrm>
          <a:prstGeom prst="rect">
            <a:avLst/>
          </a:prstGeom>
          <a:noFill/>
          <a:ln>
            <a:noFill/>
          </a:ln>
        </p:spPr>
      </p:pic>
    </p:spTree>
    <p:extLst>
      <p:ext uri="{BB962C8B-B14F-4D97-AF65-F5344CB8AC3E}">
        <p14:creationId xmlns:p14="http://schemas.microsoft.com/office/powerpoint/2010/main" val="48263613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Interior two by two">
  <p:cSld name="Interior two by two">
    <p:spTree>
      <p:nvGrpSpPr>
        <p:cNvPr id="1" name="Shape 679"/>
        <p:cNvGrpSpPr/>
        <p:nvPr/>
      </p:nvGrpSpPr>
      <p:grpSpPr>
        <a:xfrm>
          <a:off x="0" y="0"/>
          <a:ext cx="0" cy="0"/>
          <a:chOff x="0" y="0"/>
          <a:chExt cx="0" cy="0"/>
        </a:xfrm>
      </p:grpSpPr>
      <p:sp>
        <p:nvSpPr>
          <p:cNvPr id="680" name="Google Shape;680;p86"/>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681" name="Google Shape;681;p86"/>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682" name="Google Shape;682;p86"/>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683" name="Google Shape;683;p86"/>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684" name="Google Shape;684;p8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685" name="Google Shape;685;p86"/>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686" name="Google Shape;686;p86"/>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687" name="Google Shape;687;p86"/>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688" name="Google Shape;688;p86"/>
          <p:cNvSpPr txBox="1">
            <a:spLocks noGrp="1"/>
          </p:cNvSpPr>
          <p:nvPr>
            <p:ph type="subTitle" idx="4"/>
          </p:nvPr>
        </p:nvSpPr>
        <p:spPr>
          <a:xfrm>
            <a:off x="5141316" y="2091075"/>
            <a:ext cx="2634000" cy="795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689" name="Google Shape;689;p86"/>
          <p:cNvSpPr txBox="1">
            <a:spLocks noGrp="1"/>
          </p:cNvSpPr>
          <p:nvPr>
            <p:ph type="subTitle" idx="5"/>
          </p:nvPr>
        </p:nvSpPr>
        <p:spPr>
          <a:xfrm>
            <a:off x="5141311" y="1764713"/>
            <a:ext cx="2634000" cy="284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0" name="Google Shape;690;p86"/>
          <p:cNvSpPr txBox="1">
            <a:spLocks noGrp="1"/>
          </p:cNvSpPr>
          <p:nvPr>
            <p:ph type="subTitle" idx="6"/>
          </p:nvPr>
        </p:nvSpPr>
        <p:spPr>
          <a:xfrm>
            <a:off x="5141316" y="3325781"/>
            <a:ext cx="2634000" cy="795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691" name="Google Shape;691;p86"/>
          <p:cNvSpPr txBox="1">
            <a:spLocks noGrp="1"/>
          </p:cNvSpPr>
          <p:nvPr>
            <p:ph type="subTitle" idx="7"/>
          </p:nvPr>
        </p:nvSpPr>
        <p:spPr>
          <a:xfrm>
            <a:off x="5141311" y="2999419"/>
            <a:ext cx="2634000" cy="284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2" name="Google Shape;692;p86"/>
          <p:cNvSpPr txBox="1">
            <a:spLocks noGrp="1"/>
          </p:cNvSpPr>
          <p:nvPr>
            <p:ph type="subTitle" idx="8"/>
          </p:nvPr>
        </p:nvSpPr>
        <p:spPr>
          <a:xfrm>
            <a:off x="1563469" y="2091075"/>
            <a:ext cx="2634000" cy="795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693" name="Google Shape;693;p86"/>
          <p:cNvSpPr txBox="1">
            <a:spLocks noGrp="1"/>
          </p:cNvSpPr>
          <p:nvPr>
            <p:ph type="subTitle" idx="9"/>
          </p:nvPr>
        </p:nvSpPr>
        <p:spPr>
          <a:xfrm>
            <a:off x="1563450" y="1764713"/>
            <a:ext cx="2634000" cy="284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4" name="Google Shape;694;p86"/>
          <p:cNvSpPr txBox="1">
            <a:spLocks noGrp="1"/>
          </p:cNvSpPr>
          <p:nvPr>
            <p:ph type="subTitle" idx="13"/>
          </p:nvPr>
        </p:nvSpPr>
        <p:spPr>
          <a:xfrm>
            <a:off x="1563469" y="3325781"/>
            <a:ext cx="2634000" cy="795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695" name="Google Shape;695;p86"/>
          <p:cNvSpPr txBox="1">
            <a:spLocks noGrp="1"/>
          </p:cNvSpPr>
          <p:nvPr>
            <p:ph type="subTitle" idx="14"/>
          </p:nvPr>
        </p:nvSpPr>
        <p:spPr>
          <a:xfrm>
            <a:off x="1563450" y="2999419"/>
            <a:ext cx="2634000" cy="284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Tree>
    <p:extLst>
      <p:ext uri="{BB962C8B-B14F-4D97-AF65-F5344CB8AC3E}">
        <p14:creationId xmlns:p14="http://schemas.microsoft.com/office/powerpoint/2010/main" val="4108828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_blue">
  <p:cSld name="1_blue">
    <p:spTree>
      <p:nvGrpSpPr>
        <p:cNvPr id="1" name="Shape 102"/>
        <p:cNvGrpSpPr/>
        <p:nvPr/>
      </p:nvGrpSpPr>
      <p:grpSpPr>
        <a:xfrm>
          <a:off x="0" y="0"/>
          <a:ext cx="0" cy="0"/>
          <a:chOff x="0" y="0"/>
          <a:chExt cx="0" cy="0"/>
        </a:xfrm>
      </p:grpSpPr>
      <p:sp>
        <p:nvSpPr>
          <p:cNvPr id="103" name="Google Shape;103;p19"/>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 name="Google Shape;104;p19"/>
          <p:cNvSpPr/>
          <p:nvPr/>
        </p:nvSpPr>
        <p:spPr>
          <a:xfrm>
            <a:off x="0" y="0"/>
            <a:ext cx="9144000" cy="1828800"/>
          </a:xfrm>
          <a:prstGeom prst="rect">
            <a:avLst/>
          </a:prstGeom>
          <a:gradFill>
            <a:gsLst>
              <a:gs pos="0">
                <a:srgbClr val="F0F0F0"/>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 name="Google Shape;105;p19"/>
          <p:cNvSpPr txBox="1">
            <a:spLocks noGrp="1"/>
          </p:cNvSpPr>
          <p:nvPr>
            <p:ph type="title"/>
          </p:nvPr>
        </p:nvSpPr>
        <p:spPr>
          <a:xfrm>
            <a:off x="342900" y="114300"/>
            <a:ext cx="8229600" cy="365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2800"/>
              <a:buFont typeface="Overpass"/>
              <a:buNone/>
              <a:defRPr sz="2000" b="0" i="0" u="none" strike="noStrike" cap="none">
                <a:solidFill>
                  <a:srgbClr val="CC0000"/>
                </a:solidFill>
                <a:latin typeface="Overpass Light"/>
                <a:ea typeface="Overpass Light"/>
                <a:cs typeface="Overpass Light"/>
                <a:sym typeface="Overpass Light"/>
              </a:defRPr>
            </a:lvl1pPr>
            <a:lvl2pPr lvl="1" algn="l">
              <a:lnSpc>
                <a:spcPct val="100000"/>
              </a:lnSpc>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lgn="l">
              <a:lnSpc>
                <a:spcPct val="100000"/>
              </a:lnSpc>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lgn="l">
              <a:lnSpc>
                <a:spcPct val="100000"/>
              </a:lnSpc>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lgn="l">
              <a:lnSpc>
                <a:spcPct val="100000"/>
              </a:lnSpc>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lgn="l">
              <a:lnSpc>
                <a:spcPct val="100000"/>
              </a:lnSpc>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lgn="l">
              <a:lnSpc>
                <a:spcPct val="100000"/>
              </a:lnSpc>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lgn="l">
              <a:lnSpc>
                <a:spcPct val="100000"/>
              </a:lnSpc>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lgn="l">
              <a:lnSpc>
                <a:spcPct val="100000"/>
              </a:lnSpc>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106" name="Google Shape;106;p19"/>
          <p:cNvSpPr/>
          <p:nvPr/>
        </p:nvSpPr>
        <p:spPr>
          <a:xfrm>
            <a:off x="457200" y="581406"/>
            <a:ext cx="8229600" cy="9000"/>
          </a:xfrm>
          <a:prstGeom prst="rect">
            <a:avLst/>
          </a:prstGeom>
          <a:solidFill>
            <a:srgbClr val="BEB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 name="Google Shape;107;p19"/>
          <p:cNvSpPr txBox="1">
            <a:spLocks noGrp="1"/>
          </p:cNvSpPr>
          <p:nvPr>
            <p:ph type="sldNum" idx="12"/>
          </p:nvPr>
        </p:nvSpPr>
        <p:spPr>
          <a:xfrm>
            <a:off x="8332928" y="4666116"/>
            <a:ext cx="7350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1pPr>
            <a:lvl2pPr marL="0" marR="0" lvl="1"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2pPr>
            <a:lvl3pPr marL="0" marR="0" lvl="2"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3pPr>
            <a:lvl4pPr marL="0" marR="0" lvl="3"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4pPr>
            <a:lvl5pPr marL="0" marR="0" lvl="4"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5pPr>
            <a:lvl6pPr marL="0" marR="0" lvl="5"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6pPr>
            <a:lvl7pPr marL="0" marR="0" lvl="6"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7pPr>
            <a:lvl8pPr marL="0" marR="0" lvl="7"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8pPr>
            <a:lvl9pPr marL="0" marR="0" lvl="8"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Interior four column">
  <p:cSld name="Interior four column">
    <p:spTree>
      <p:nvGrpSpPr>
        <p:cNvPr id="1" name="Shape 696"/>
        <p:cNvGrpSpPr/>
        <p:nvPr/>
      </p:nvGrpSpPr>
      <p:grpSpPr>
        <a:xfrm>
          <a:off x="0" y="0"/>
          <a:ext cx="0" cy="0"/>
          <a:chOff x="0" y="0"/>
          <a:chExt cx="0" cy="0"/>
        </a:xfrm>
      </p:grpSpPr>
      <p:sp>
        <p:nvSpPr>
          <p:cNvPr id="697" name="Google Shape;697;p87"/>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698" name="Google Shape;698;p87"/>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699" name="Google Shape;699;p87"/>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00" name="Google Shape;700;p87"/>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01" name="Google Shape;701;p8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02" name="Google Shape;702;p87"/>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703" name="Google Shape;703;p87"/>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704" name="Google Shape;704;p87"/>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705" name="Google Shape;705;p87"/>
          <p:cNvCxnSpPr/>
          <p:nvPr/>
        </p:nvCxnSpPr>
        <p:spPr>
          <a:xfrm>
            <a:off x="2562438" y="2758500"/>
            <a:ext cx="0" cy="1145700"/>
          </a:xfrm>
          <a:prstGeom prst="straightConnector1">
            <a:avLst/>
          </a:prstGeom>
          <a:noFill/>
          <a:ln w="9525" cap="flat" cmpd="sng">
            <a:solidFill>
              <a:schemeClr val="dk2"/>
            </a:solidFill>
            <a:prstDash val="dot"/>
            <a:round/>
            <a:headEnd type="none" w="sm" len="sm"/>
            <a:tailEnd type="none" w="sm" len="sm"/>
          </a:ln>
        </p:spPr>
      </p:cxnSp>
      <p:cxnSp>
        <p:nvCxnSpPr>
          <p:cNvPr id="706" name="Google Shape;706;p87"/>
          <p:cNvCxnSpPr/>
          <p:nvPr/>
        </p:nvCxnSpPr>
        <p:spPr>
          <a:xfrm>
            <a:off x="4572075" y="2758500"/>
            <a:ext cx="0" cy="1145700"/>
          </a:xfrm>
          <a:prstGeom prst="straightConnector1">
            <a:avLst/>
          </a:prstGeom>
          <a:noFill/>
          <a:ln w="9525" cap="flat" cmpd="sng">
            <a:solidFill>
              <a:schemeClr val="dk2"/>
            </a:solidFill>
            <a:prstDash val="dot"/>
            <a:round/>
            <a:headEnd type="none" w="sm" len="sm"/>
            <a:tailEnd type="none" w="sm" len="sm"/>
          </a:ln>
        </p:spPr>
      </p:cxnSp>
      <p:cxnSp>
        <p:nvCxnSpPr>
          <p:cNvPr id="707" name="Google Shape;707;p87"/>
          <p:cNvCxnSpPr/>
          <p:nvPr/>
        </p:nvCxnSpPr>
        <p:spPr>
          <a:xfrm>
            <a:off x="6581713" y="2758500"/>
            <a:ext cx="0" cy="1145700"/>
          </a:xfrm>
          <a:prstGeom prst="straightConnector1">
            <a:avLst/>
          </a:prstGeom>
          <a:noFill/>
          <a:ln w="9525" cap="flat" cmpd="sng">
            <a:solidFill>
              <a:schemeClr val="dk2"/>
            </a:solidFill>
            <a:prstDash val="dot"/>
            <a:round/>
            <a:headEnd type="none" w="sm" len="sm"/>
            <a:tailEnd type="none" w="sm" len="sm"/>
          </a:ln>
        </p:spPr>
      </p:cxnSp>
      <p:sp>
        <p:nvSpPr>
          <p:cNvPr id="708" name="Google Shape;708;p87"/>
          <p:cNvSpPr txBox="1">
            <a:spLocks noGrp="1"/>
          </p:cNvSpPr>
          <p:nvPr>
            <p:ph type="subTitle" idx="4"/>
          </p:nvPr>
        </p:nvSpPr>
        <p:spPr>
          <a:xfrm>
            <a:off x="663806" y="3044625"/>
            <a:ext cx="1787700" cy="79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09" name="Google Shape;709;p87"/>
          <p:cNvSpPr txBox="1">
            <a:spLocks noGrp="1"/>
          </p:cNvSpPr>
          <p:nvPr>
            <p:ph type="subTitle" idx="5"/>
          </p:nvPr>
        </p:nvSpPr>
        <p:spPr>
          <a:xfrm>
            <a:off x="663788" y="2718263"/>
            <a:ext cx="1787700" cy="2844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10" name="Google Shape;710;p87"/>
          <p:cNvSpPr txBox="1">
            <a:spLocks noGrp="1"/>
          </p:cNvSpPr>
          <p:nvPr>
            <p:ph type="subTitle" idx="6"/>
          </p:nvPr>
        </p:nvSpPr>
        <p:spPr>
          <a:xfrm>
            <a:off x="6692719" y="3044625"/>
            <a:ext cx="1787700" cy="79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11" name="Google Shape;711;p87"/>
          <p:cNvSpPr txBox="1">
            <a:spLocks noGrp="1"/>
          </p:cNvSpPr>
          <p:nvPr>
            <p:ph type="subTitle" idx="7"/>
          </p:nvPr>
        </p:nvSpPr>
        <p:spPr>
          <a:xfrm>
            <a:off x="6692700" y="2718263"/>
            <a:ext cx="1787700" cy="2844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12" name="Google Shape;712;p87"/>
          <p:cNvSpPr txBox="1">
            <a:spLocks noGrp="1"/>
          </p:cNvSpPr>
          <p:nvPr>
            <p:ph type="subTitle" idx="8"/>
          </p:nvPr>
        </p:nvSpPr>
        <p:spPr>
          <a:xfrm>
            <a:off x="4683081" y="3044625"/>
            <a:ext cx="1787700" cy="79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13" name="Google Shape;713;p87"/>
          <p:cNvSpPr txBox="1">
            <a:spLocks noGrp="1"/>
          </p:cNvSpPr>
          <p:nvPr>
            <p:ph type="subTitle" idx="9"/>
          </p:nvPr>
        </p:nvSpPr>
        <p:spPr>
          <a:xfrm>
            <a:off x="4683063" y="2718263"/>
            <a:ext cx="1787700" cy="2844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14" name="Google Shape;714;p87"/>
          <p:cNvSpPr txBox="1">
            <a:spLocks noGrp="1"/>
          </p:cNvSpPr>
          <p:nvPr>
            <p:ph type="subTitle" idx="13"/>
          </p:nvPr>
        </p:nvSpPr>
        <p:spPr>
          <a:xfrm>
            <a:off x="2673444" y="3044625"/>
            <a:ext cx="1787700" cy="79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15" name="Google Shape;715;p87"/>
          <p:cNvSpPr txBox="1">
            <a:spLocks noGrp="1"/>
          </p:cNvSpPr>
          <p:nvPr>
            <p:ph type="subTitle" idx="14"/>
          </p:nvPr>
        </p:nvSpPr>
        <p:spPr>
          <a:xfrm>
            <a:off x="2673425" y="2718263"/>
            <a:ext cx="1787700" cy="2844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Tree>
    <p:extLst>
      <p:ext uri="{BB962C8B-B14F-4D97-AF65-F5344CB8AC3E}">
        <p14:creationId xmlns:p14="http://schemas.microsoft.com/office/powerpoint/2010/main" val="39809202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Interior title left">
  <p:cSld name="Interior title left">
    <p:spTree>
      <p:nvGrpSpPr>
        <p:cNvPr id="1" name="Shape 716"/>
        <p:cNvGrpSpPr/>
        <p:nvPr/>
      </p:nvGrpSpPr>
      <p:grpSpPr>
        <a:xfrm>
          <a:off x="0" y="0"/>
          <a:ext cx="0" cy="0"/>
          <a:chOff x="0" y="0"/>
          <a:chExt cx="0" cy="0"/>
        </a:xfrm>
      </p:grpSpPr>
      <p:sp>
        <p:nvSpPr>
          <p:cNvPr id="717" name="Google Shape;717;p88"/>
          <p:cNvSpPr txBox="1">
            <a:spLocks noGrp="1"/>
          </p:cNvSpPr>
          <p:nvPr>
            <p:ph type="subTitle" idx="1"/>
          </p:nvPr>
        </p:nvSpPr>
        <p:spPr>
          <a:xfrm>
            <a:off x="663788" y="2519025"/>
            <a:ext cx="2469000" cy="1485300"/>
          </a:xfrm>
          <a:prstGeom prst="rect">
            <a:avLst/>
          </a:prstGeom>
          <a:noFill/>
          <a:ln>
            <a:noFill/>
          </a:ln>
        </p:spPr>
        <p:txBody>
          <a:bodyPr spcFirstLastPara="1" wrap="square" lIns="0" tIns="0" rIns="0" bIns="0" anchor="t" anchorCtr="0">
            <a:noAutofit/>
          </a:bodyPr>
          <a:lstStyle>
            <a:lvl1pPr lvl="0" algn="l">
              <a:lnSpc>
                <a:spcPct val="150000"/>
              </a:lnSpc>
              <a:spcBef>
                <a:spcPts val="0"/>
              </a:spcBef>
              <a:spcAft>
                <a:spcPts val="0"/>
              </a:spcAft>
              <a:buSzPts val="1200"/>
              <a:buNone/>
              <a:defRPr>
                <a:solidFill>
                  <a:schemeClr val="accent1"/>
                </a:solidFill>
              </a:defRPr>
            </a:lvl1pPr>
            <a:lvl2pPr lvl="1" algn="l">
              <a:lnSpc>
                <a:spcPct val="150000"/>
              </a:lnSpc>
              <a:spcBef>
                <a:spcPts val="400"/>
              </a:spcBef>
              <a:spcAft>
                <a:spcPts val="0"/>
              </a:spcAft>
              <a:buSzPts val="1100"/>
              <a:buNone/>
              <a:defRPr>
                <a:solidFill>
                  <a:schemeClr val="accent1"/>
                </a:solidFill>
              </a:defRPr>
            </a:lvl2pPr>
            <a:lvl3pPr lvl="2" algn="l">
              <a:lnSpc>
                <a:spcPct val="150000"/>
              </a:lnSpc>
              <a:spcBef>
                <a:spcPts val="400"/>
              </a:spcBef>
              <a:spcAft>
                <a:spcPts val="0"/>
              </a:spcAft>
              <a:buSzPts val="1100"/>
              <a:buNone/>
              <a:defRPr>
                <a:solidFill>
                  <a:schemeClr val="accent1"/>
                </a:solidFill>
              </a:defRPr>
            </a:lvl3pPr>
            <a:lvl4pPr lvl="3" algn="l">
              <a:lnSpc>
                <a:spcPct val="150000"/>
              </a:lnSpc>
              <a:spcBef>
                <a:spcPts val="400"/>
              </a:spcBef>
              <a:spcAft>
                <a:spcPts val="0"/>
              </a:spcAft>
              <a:buSzPts val="1100"/>
              <a:buNone/>
              <a:defRPr>
                <a:solidFill>
                  <a:schemeClr val="accent1"/>
                </a:solidFill>
              </a:defRPr>
            </a:lvl4pPr>
            <a:lvl5pPr lvl="4" algn="l">
              <a:lnSpc>
                <a:spcPct val="150000"/>
              </a:lnSpc>
              <a:spcBef>
                <a:spcPts val="400"/>
              </a:spcBef>
              <a:spcAft>
                <a:spcPts val="0"/>
              </a:spcAft>
              <a:buSzPts val="1100"/>
              <a:buNone/>
              <a:defRPr>
                <a:solidFill>
                  <a:schemeClr val="accent1"/>
                </a:solidFill>
              </a:defRPr>
            </a:lvl5pPr>
            <a:lvl6pPr lvl="5" algn="l">
              <a:lnSpc>
                <a:spcPct val="150000"/>
              </a:lnSpc>
              <a:spcBef>
                <a:spcPts val="400"/>
              </a:spcBef>
              <a:spcAft>
                <a:spcPts val="0"/>
              </a:spcAft>
              <a:buSzPts val="1100"/>
              <a:buNone/>
              <a:defRPr>
                <a:solidFill>
                  <a:schemeClr val="accent1"/>
                </a:solidFill>
              </a:defRPr>
            </a:lvl6pPr>
            <a:lvl7pPr lvl="6" algn="l">
              <a:lnSpc>
                <a:spcPct val="150000"/>
              </a:lnSpc>
              <a:spcBef>
                <a:spcPts val="400"/>
              </a:spcBef>
              <a:spcAft>
                <a:spcPts val="0"/>
              </a:spcAft>
              <a:buSzPts val="1100"/>
              <a:buNone/>
              <a:defRPr>
                <a:solidFill>
                  <a:schemeClr val="accent1"/>
                </a:solidFill>
              </a:defRPr>
            </a:lvl7pPr>
            <a:lvl8pPr lvl="7" algn="l">
              <a:lnSpc>
                <a:spcPct val="150000"/>
              </a:lnSpc>
              <a:spcBef>
                <a:spcPts val="400"/>
              </a:spcBef>
              <a:spcAft>
                <a:spcPts val="0"/>
              </a:spcAft>
              <a:buSzPts val="1100"/>
              <a:buNone/>
              <a:defRPr>
                <a:solidFill>
                  <a:schemeClr val="accent1"/>
                </a:solidFill>
              </a:defRPr>
            </a:lvl8pPr>
            <a:lvl9pPr lvl="8" algn="l">
              <a:lnSpc>
                <a:spcPct val="150000"/>
              </a:lnSpc>
              <a:spcBef>
                <a:spcPts val="400"/>
              </a:spcBef>
              <a:spcAft>
                <a:spcPts val="400"/>
              </a:spcAft>
              <a:buSzPts val="1100"/>
              <a:buNone/>
              <a:defRPr>
                <a:solidFill>
                  <a:schemeClr val="accent1"/>
                </a:solidFill>
              </a:defRPr>
            </a:lvl9pPr>
          </a:lstStyle>
          <a:p>
            <a:endParaRPr/>
          </a:p>
        </p:txBody>
      </p:sp>
      <p:sp>
        <p:nvSpPr>
          <p:cNvPr id="718" name="Google Shape;718;p88"/>
          <p:cNvSpPr txBox="1">
            <a:spLocks noGrp="1"/>
          </p:cNvSpPr>
          <p:nvPr>
            <p:ph type="title"/>
          </p:nvPr>
        </p:nvSpPr>
        <p:spPr>
          <a:xfrm>
            <a:off x="663788" y="930525"/>
            <a:ext cx="3086100" cy="14853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2600"/>
              <a:buNone/>
              <a:defRPr sz="1800"/>
            </a:lvl1pPr>
            <a:lvl2pPr lvl="1" algn="l">
              <a:lnSpc>
                <a:spcPct val="140000"/>
              </a:lnSpc>
              <a:spcBef>
                <a:spcPts val="0"/>
              </a:spcBef>
              <a:spcAft>
                <a:spcPts val="0"/>
              </a:spcAft>
              <a:buSzPts val="2600"/>
              <a:buNone/>
              <a:defRPr sz="1800"/>
            </a:lvl2pPr>
            <a:lvl3pPr lvl="2" algn="l">
              <a:lnSpc>
                <a:spcPct val="140000"/>
              </a:lnSpc>
              <a:spcBef>
                <a:spcPts val="0"/>
              </a:spcBef>
              <a:spcAft>
                <a:spcPts val="0"/>
              </a:spcAft>
              <a:buSzPts val="2600"/>
              <a:buNone/>
              <a:defRPr sz="1800"/>
            </a:lvl3pPr>
            <a:lvl4pPr lvl="3" algn="l">
              <a:lnSpc>
                <a:spcPct val="140000"/>
              </a:lnSpc>
              <a:spcBef>
                <a:spcPts val="0"/>
              </a:spcBef>
              <a:spcAft>
                <a:spcPts val="0"/>
              </a:spcAft>
              <a:buSzPts val="2600"/>
              <a:buNone/>
              <a:defRPr sz="1800"/>
            </a:lvl4pPr>
            <a:lvl5pPr lvl="4" algn="l">
              <a:lnSpc>
                <a:spcPct val="140000"/>
              </a:lnSpc>
              <a:spcBef>
                <a:spcPts val="0"/>
              </a:spcBef>
              <a:spcAft>
                <a:spcPts val="0"/>
              </a:spcAft>
              <a:buSzPts val="2600"/>
              <a:buNone/>
              <a:defRPr sz="1800"/>
            </a:lvl5pPr>
            <a:lvl6pPr lvl="5" algn="l">
              <a:lnSpc>
                <a:spcPct val="140000"/>
              </a:lnSpc>
              <a:spcBef>
                <a:spcPts val="0"/>
              </a:spcBef>
              <a:spcAft>
                <a:spcPts val="0"/>
              </a:spcAft>
              <a:buSzPts val="2600"/>
              <a:buNone/>
              <a:defRPr sz="1800"/>
            </a:lvl6pPr>
            <a:lvl7pPr lvl="6" algn="l">
              <a:lnSpc>
                <a:spcPct val="140000"/>
              </a:lnSpc>
              <a:spcBef>
                <a:spcPts val="0"/>
              </a:spcBef>
              <a:spcAft>
                <a:spcPts val="0"/>
              </a:spcAft>
              <a:buSzPts val="2600"/>
              <a:buNone/>
              <a:defRPr sz="1800"/>
            </a:lvl7pPr>
            <a:lvl8pPr lvl="7" algn="l">
              <a:lnSpc>
                <a:spcPct val="140000"/>
              </a:lnSpc>
              <a:spcBef>
                <a:spcPts val="0"/>
              </a:spcBef>
              <a:spcAft>
                <a:spcPts val="0"/>
              </a:spcAft>
              <a:buSzPts val="2600"/>
              <a:buNone/>
              <a:defRPr sz="1800"/>
            </a:lvl8pPr>
            <a:lvl9pPr lvl="8" algn="l">
              <a:lnSpc>
                <a:spcPct val="140000"/>
              </a:lnSpc>
              <a:spcBef>
                <a:spcPts val="0"/>
              </a:spcBef>
              <a:spcAft>
                <a:spcPts val="0"/>
              </a:spcAft>
              <a:buSzPts val="2600"/>
              <a:buNone/>
              <a:defRPr sz="1800"/>
            </a:lvl9pPr>
          </a:lstStyle>
          <a:p>
            <a:endParaRPr/>
          </a:p>
        </p:txBody>
      </p:sp>
      <p:sp>
        <p:nvSpPr>
          <p:cNvPr id="719" name="Google Shape;719;p88"/>
          <p:cNvSpPr txBox="1">
            <a:spLocks noGrp="1"/>
          </p:cNvSpPr>
          <p:nvPr>
            <p:ph type="subTitle" idx="2"/>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720" name="Google Shape;720;p88"/>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21" name="Google Shape;721;p88"/>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22" name="Google Shape;722;p8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23" name="Google Shape;723;p88"/>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724" name="Google Shape;724;p88"/>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725" name="Google Shape;725;p88"/>
          <p:cNvSpPr txBox="1">
            <a:spLocks noGrp="1"/>
          </p:cNvSpPr>
          <p:nvPr>
            <p:ph type="subTitle" idx="4"/>
          </p:nvPr>
        </p:nvSpPr>
        <p:spPr>
          <a:xfrm>
            <a:off x="5143013" y="1233038"/>
            <a:ext cx="3495600" cy="664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726" name="Google Shape;726;p88"/>
          <p:cNvSpPr txBox="1">
            <a:spLocks noGrp="1"/>
          </p:cNvSpPr>
          <p:nvPr>
            <p:ph type="subTitle" idx="5"/>
          </p:nvPr>
        </p:nvSpPr>
        <p:spPr>
          <a:xfrm>
            <a:off x="5143013" y="930525"/>
            <a:ext cx="3495600" cy="260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27" name="Google Shape;727;p88"/>
          <p:cNvSpPr txBox="1">
            <a:spLocks noGrp="1"/>
          </p:cNvSpPr>
          <p:nvPr>
            <p:ph type="subTitle" idx="6"/>
          </p:nvPr>
        </p:nvSpPr>
        <p:spPr>
          <a:xfrm>
            <a:off x="5143013" y="2373094"/>
            <a:ext cx="3495600" cy="664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728" name="Google Shape;728;p88"/>
          <p:cNvSpPr txBox="1">
            <a:spLocks noGrp="1"/>
          </p:cNvSpPr>
          <p:nvPr>
            <p:ph type="subTitle" idx="7"/>
          </p:nvPr>
        </p:nvSpPr>
        <p:spPr>
          <a:xfrm>
            <a:off x="5143013" y="2070581"/>
            <a:ext cx="3495600" cy="260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29" name="Google Shape;729;p88"/>
          <p:cNvSpPr txBox="1">
            <a:spLocks noGrp="1"/>
          </p:cNvSpPr>
          <p:nvPr>
            <p:ph type="subTitle" idx="8"/>
          </p:nvPr>
        </p:nvSpPr>
        <p:spPr>
          <a:xfrm>
            <a:off x="5143013" y="3513150"/>
            <a:ext cx="3495600" cy="664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730" name="Google Shape;730;p88"/>
          <p:cNvSpPr txBox="1">
            <a:spLocks noGrp="1"/>
          </p:cNvSpPr>
          <p:nvPr>
            <p:ph type="subTitle" idx="9"/>
          </p:nvPr>
        </p:nvSpPr>
        <p:spPr>
          <a:xfrm>
            <a:off x="5143013" y="3210638"/>
            <a:ext cx="3495600" cy="260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Tree>
    <p:extLst>
      <p:ext uri="{BB962C8B-B14F-4D97-AF65-F5344CB8AC3E}">
        <p14:creationId xmlns:p14="http://schemas.microsoft.com/office/powerpoint/2010/main" val="361501286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Interior three column">
  <p:cSld name="Interior three column">
    <p:spTree>
      <p:nvGrpSpPr>
        <p:cNvPr id="1" name="Shape 731"/>
        <p:cNvGrpSpPr/>
        <p:nvPr/>
      </p:nvGrpSpPr>
      <p:grpSpPr>
        <a:xfrm>
          <a:off x="0" y="0"/>
          <a:ext cx="0" cy="0"/>
          <a:chOff x="0" y="0"/>
          <a:chExt cx="0" cy="0"/>
        </a:xfrm>
      </p:grpSpPr>
      <p:sp>
        <p:nvSpPr>
          <p:cNvPr id="732" name="Google Shape;732;p89"/>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33" name="Google Shape;733;p89"/>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734" name="Google Shape;734;p89"/>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35" name="Google Shape;735;p89"/>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36" name="Google Shape;736;p8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37" name="Google Shape;737;p89"/>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738" name="Google Shape;738;p89"/>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739" name="Google Shape;739;p89"/>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740" name="Google Shape;740;p89"/>
          <p:cNvCxnSpPr/>
          <p:nvPr/>
        </p:nvCxnSpPr>
        <p:spPr>
          <a:xfrm>
            <a:off x="3229613" y="3172294"/>
            <a:ext cx="0" cy="1168200"/>
          </a:xfrm>
          <a:prstGeom prst="straightConnector1">
            <a:avLst/>
          </a:prstGeom>
          <a:noFill/>
          <a:ln w="9525" cap="flat" cmpd="sng">
            <a:solidFill>
              <a:schemeClr val="dk2"/>
            </a:solidFill>
            <a:prstDash val="dot"/>
            <a:round/>
            <a:headEnd type="none" w="sm" len="sm"/>
            <a:tailEnd type="none" w="sm" len="sm"/>
          </a:ln>
        </p:spPr>
      </p:cxnSp>
      <p:cxnSp>
        <p:nvCxnSpPr>
          <p:cNvPr id="741" name="Google Shape;741;p89"/>
          <p:cNvCxnSpPr/>
          <p:nvPr/>
        </p:nvCxnSpPr>
        <p:spPr>
          <a:xfrm>
            <a:off x="5914388" y="3172294"/>
            <a:ext cx="0" cy="1168200"/>
          </a:xfrm>
          <a:prstGeom prst="straightConnector1">
            <a:avLst/>
          </a:prstGeom>
          <a:noFill/>
          <a:ln w="9525" cap="flat" cmpd="sng">
            <a:solidFill>
              <a:schemeClr val="dk2"/>
            </a:solidFill>
            <a:prstDash val="dot"/>
            <a:round/>
            <a:headEnd type="none" w="sm" len="sm"/>
            <a:tailEnd type="none" w="sm" len="sm"/>
          </a:ln>
        </p:spPr>
      </p:cxnSp>
      <p:sp>
        <p:nvSpPr>
          <p:cNvPr id="742" name="Google Shape;742;p89"/>
          <p:cNvSpPr txBox="1">
            <a:spLocks noGrp="1"/>
          </p:cNvSpPr>
          <p:nvPr>
            <p:ph type="subTitle" idx="4"/>
          </p:nvPr>
        </p:nvSpPr>
        <p:spPr>
          <a:xfrm>
            <a:off x="3351225" y="3172294"/>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43" name="Google Shape;743;p89"/>
          <p:cNvSpPr txBox="1">
            <a:spLocks noGrp="1"/>
          </p:cNvSpPr>
          <p:nvPr>
            <p:ph type="subTitle" idx="5"/>
          </p:nvPr>
        </p:nvSpPr>
        <p:spPr>
          <a:xfrm>
            <a:off x="3351300" y="3539213"/>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44" name="Google Shape;744;p89"/>
          <p:cNvSpPr txBox="1">
            <a:spLocks noGrp="1"/>
          </p:cNvSpPr>
          <p:nvPr>
            <p:ph type="subTitle" idx="6"/>
          </p:nvPr>
        </p:nvSpPr>
        <p:spPr>
          <a:xfrm>
            <a:off x="6036000" y="3172294"/>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45" name="Google Shape;745;p89"/>
          <p:cNvSpPr txBox="1">
            <a:spLocks noGrp="1"/>
          </p:cNvSpPr>
          <p:nvPr>
            <p:ph type="subTitle" idx="7"/>
          </p:nvPr>
        </p:nvSpPr>
        <p:spPr>
          <a:xfrm>
            <a:off x="6036075" y="3539213"/>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46" name="Google Shape;746;p89"/>
          <p:cNvSpPr txBox="1">
            <a:spLocks noGrp="1"/>
          </p:cNvSpPr>
          <p:nvPr>
            <p:ph type="subTitle" idx="8"/>
          </p:nvPr>
        </p:nvSpPr>
        <p:spPr>
          <a:xfrm>
            <a:off x="666450" y="3172294"/>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47" name="Google Shape;747;p89"/>
          <p:cNvSpPr txBox="1">
            <a:spLocks noGrp="1"/>
          </p:cNvSpPr>
          <p:nvPr>
            <p:ph type="subTitle" idx="9"/>
          </p:nvPr>
        </p:nvSpPr>
        <p:spPr>
          <a:xfrm>
            <a:off x="666525" y="3539213"/>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Tree>
    <p:extLst>
      <p:ext uri="{BB962C8B-B14F-4D97-AF65-F5344CB8AC3E}">
        <p14:creationId xmlns:p14="http://schemas.microsoft.com/office/powerpoint/2010/main" val="234175533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Interior image left">
  <p:cSld name="Interior image left">
    <p:spTree>
      <p:nvGrpSpPr>
        <p:cNvPr id="1" name="Shape 748"/>
        <p:cNvGrpSpPr/>
        <p:nvPr/>
      </p:nvGrpSpPr>
      <p:grpSpPr>
        <a:xfrm>
          <a:off x="0" y="0"/>
          <a:ext cx="0" cy="0"/>
          <a:chOff x="0" y="0"/>
          <a:chExt cx="0" cy="0"/>
        </a:xfrm>
      </p:grpSpPr>
      <p:sp>
        <p:nvSpPr>
          <p:cNvPr id="749" name="Google Shape;749;p90"/>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50" name="Google Shape;750;p90"/>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751" name="Google Shape;751;p90"/>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52" name="Google Shape;752;p90"/>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53" name="Google Shape;753;p9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54" name="Google Shape;754;p90"/>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755" name="Google Shape;755;p90"/>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756" name="Google Shape;756;p90"/>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757" name="Google Shape;757;p90"/>
          <p:cNvSpPr txBox="1">
            <a:spLocks noGrp="1"/>
          </p:cNvSpPr>
          <p:nvPr>
            <p:ph type="subTitle" idx="4"/>
          </p:nvPr>
        </p:nvSpPr>
        <p:spPr>
          <a:xfrm>
            <a:off x="4246556" y="1904438"/>
            <a:ext cx="4114800" cy="2376600"/>
          </a:xfrm>
          <a:prstGeom prst="rect">
            <a:avLst/>
          </a:prstGeom>
          <a:noFill/>
          <a:ln>
            <a:noFill/>
          </a:ln>
        </p:spPr>
        <p:txBody>
          <a:bodyPr spcFirstLastPara="1" wrap="square" lIns="0" tIns="0" rIns="0" bIns="0" anchor="t" anchorCtr="0">
            <a:noAutofit/>
          </a:bodyPr>
          <a:lstStyle>
            <a:lvl1pPr lvl="0" algn="l">
              <a:lnSpc>
                <a:spcPct val="113000"/>
              </a:lnSpc>
              <a:spcBef>
                <a:spcPts val="0"/>
              </a:spcBef>
              <a:spcAft>
                <a:spcPts val="0"/>
              </a:spcAft>
              <a:buSzPts val="1200"/>
              <a:buNone/>
              <a:defRPr/>
            </a:lvl1pPr>
            <a:lvl2pPr lvl="1" algn="l">
              <a:lnSpc>
                <a:spcPct val="113000"/>
              </a:lnSpc>
              <a:spcBef>
                <a:spcPts val="1500"/>
              </a:spcBef>
              <a:spcAft>
                <a:spcPts val="0"/>
              </a:spcAft>
              <a:buSzPts val="1100"/>
              <a:buNone/>
              <a:defRPr/>
            </a:lvl2pPr>
            <a:lvl3pPr lvl="2" algn="l">
              <a:lnSpc>
                <a:spcPct val="113000"/>
              </a:lnSpc>
              <a:spcBef>
                <a:spcPts val="1500"/>
              </a:spcBef>
              <a:spcAft>
                <a:spcPts val="0"/>
              </a:spcAft>
              <a:buSzPts val="1100"/>
              <a:buNone/>
              <a:defRPr/>
            </a:lvl3pPr>
            <a:lvl4pPr lvl="3" algn="l">
              <a:lnSpc>
                <a:spcPct val="113000"/>
              </a:lnSpc>
              <a:spcBef>
                <a:spcPts val="1500"/>
              </a:spcBef>
              <a:spcAft>
                <a:spcPts val="0"/>
              </a:spcAft>
              <a:buSzPts val="1100"/>
              <a:buNone/>
              <a:defRPr/>
            </a:lvl4pPr>
            <a:lvl5pPr lvl="4" algn="l">
              <a:lnSpc>
                <a:spcPct val="113000"/>
              </a:lnSpc>
              <a:spcBef>
                <a:spcPts val="1500"/>
              </a:spcBef>
              <a:spcAft>
                <a:spcPts val="0"/>
              </a:spcAft>
              <a:buSzPts val="1100"/>
              <a:buNone/>
              <a:defRPr/>
            </a:lvl5pPr>
            <a:lvl6pPr lvl="5" algn="l">
              <a:lnSpc>
                <a:spcPct val="113000"/>
              </a:lnSpc>
              <a:spcBef>
                <a:spcPts val="1500"/>
              </a:spcBef>
              <a:spcAft>
                <a:spcPts val="0"/>
              </a:spcAft>
              <a:buSzPts val="1100"/>
              <a:buNone/>
              <a:defRPr/>
            </a:lvl6pPr>
            <a:lvl7pPr lvl="6" algn="l">
              <a:lnSpc>
                <a:spcPct val="113000"/>
              </a:lnSpc>
              <a:spcBef>
                <a:spcPts val="1500"/>
              </a:spcBef>
              <a:spcAft>
                <a:spcPts val="0"/>
              </a:spcAft>
              <a:buSzPts val="1100"/>
              <a:buNone/>
              <a:defRPr/>
            </a:lvl7pPr>
            <a:lvl8pPr lvl="7" algn="l">
              <a:lnSpc>
                <a:spcPct val="113000"/>
              </a:lnSpc>
              <a:spcBef>
                <a:spcPts val="1500"/>
              </a:spcBef>
              <a:spcAft>
                <a:spcPts val="0"/>
              </a:spcAft>
              <a:buSzPts val="1100"/>
              <a:buNone/>
              <a:defRPr/>
            </a:lvl8pPr>
            <a:lvl9pPr lvl="8" algn="l">
              <a:lnSpc>
                <a:spcPct val="113000"/>
              </a:lnSpc>
              <a:spcBef>
                <a:spcPts val="1500"/>
              </a:spcBef>
              <a:spcAft>
                <a:spcPts val="1500"/>
              </a:spcAft>
              <a:buSzPts val="1100"/>
              <a:buNone/>
              <a:defRPr/>
            </a:lvl9pPr>
          </a:lstStyle>
          <a:p>
            <a:endParaRPr/>
          </a:p>
        </p:txBody>
      </p:sp>
    </p:spTree>
    <p:extLst>
      <p:ext uri="{BB962C8B-B14F-4D97-AF65-F5344CB8AC3E}">
        <p14:creationId xmlns:p14="http://schemas.microsoft.com/office/powerpoint/2010/main" val="355491033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Interior large text alt1">
  <p:cSld name="Interior large text alt1">
    <p:spTree>
      <p:nvGrpSpPr>
        <p:cNvPr id="1" name="Shape 758"/>
        <p:cNvGrpSpPr/>
        <p:nvPr/>
      </p:nvGrpSpPr>
      <p:grpSpPr>
        <a:xfrm>
          <a:off x="0" y="0"/>
          <a:ext cx="0" cy="0"/>
          <a:chOff x="0" y="0"/>
          <a:chExt cx="0" cy="0"/>
        </a:xfrm>
      </p:grpSpPr>
      <p:sp>
        <p:nvSpPr>
          <p:cNvPr id="759" name="Google Shape;759;p91"/>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60" name="Google Shape;760;p91"/>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761" name="Google Shape;761;p91"/>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62" name="Google Shape;762;p91"/>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63" name="Google Shape;763;p9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64" name="Google Shape;764;p91"/>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765" name="Google Shape;765;p91"/>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766" name="Google Shape;766;p91"/>
          <p:cNvSpPr txBox="1">
            <a:spLocks noGrp="1"/>
          </p:cNvSpPr>
          <p:nvPr>
            <p:ph type="subTitle" idx="3"/>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767" name="Google Shape;767;p91"/>
          <p:cNvSpPr txBox="1">
            <a:spLocks noGrp="1"/>
          </p:cNvSpPr>
          <p:nvPr>
            <p:ph type="subTitle" idx="4"/>
          </p:nvPr>
        </p:nvSpPr>
        <p:spPr>
          <a:xfrm>
            <a:off x="1565888" y="1812319"/>
            <a:ext cx="6033600" cy="9780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a:solidFill>
                  <a:schemeClr val="accent1"/>
                </a:solidFill>
              </a:defRPr>
            </a:lvl1pPr>
            <a:lvl2pPr lvl="1" algn="l">
              <a:lnSpc>
                <a:spcPct val="140000"/>
              </a:lnSpc>
              <a:spcBef>
                <a:spcPts val="400"/>
              </a:spcBef>
              <a:spcAft>
                <a:spcPts val="0"/>
              </a:spcAft>
              <a:buSzPts val="1100"/>
              <a:buNone/>
              <a:defRPr>
                <a:solidFill>
                  <a:schemeClr val="accent1"/>
                </a:solidFill>
              </a:defRPr>
            </a:lvl2pPr>
            <a:lvl3pPr lvl="2" algn="l">
              <a:lnSpc>
                <a:spcPct val="140000"/>
              </a:lnSpc>
              <a:spcBef>
                <a:spcPts val="400"/>
              </a:spcBef>
              <a:spcAft>
                <a:spcPts val="0"/>
              </a:spcAft>
              <a:buSzPts val="1100"/>
              <a:buNone/>
              <a:defRPr>
                <a:solidFill>
                  <a:schemeClr val="accent1"/>
                </a:solidFill>
              </a:defRPr>
            </a:lvl3pPr>
            <a:lvl4pPr lvl="3" algn="l">
              <a:lnSpc>
                <a:spcPct val="140000"/>
              </a:lnSpc>
              <a:spcBef>
                <a:spcPts val="400"/>
              </a:spcBef>
              <a:spcAft>
                <a:spcPts val="0"/>
              </a:spcAft>
              <a:buSzPts val="1100"/>
              <a:buNone/>
              <a:defRPr>
                <a:solidFill>
                  <a:schemeClr val="accent1"/>
                </a:solidFill>
              </a:defRPr>
            </a:lvl4pPr>
            <a:lvl5pPr lvl="4" algn="l">
              <a:lnSpc>
                <a:spcPct val="140000"/>
              </a:lnSpc>
              <a:spcBef>
                <a:spcPts val="400"/>
              </a:spcBef>
              <a:spcAft>
                <a:spcPts val="0"/>
              </a:spcAft>
              <a:buSzPts val="1100"/>
              <a:buNone/>
              <a:defRPr>
                <a:solidFill>
                  <a:schemeClr val="accent1"/>
                </a:solidFill>
              </a:defRPr>
            </a:lvl5pPr>
            <a:lvl6pPr lvl="5" algn="l">
              <a:lnSpc>
                <a:spcPct val="140000"/>
              </a:lnSpc>
              <a:spcBef>
                <a:spcPts val="400"/>
              </a:spcBef>
              <a:spcAft>
                <a:spcPts val="0"/>
              </a:spcAft>
              <a:buSzPts val="1100"/>
              <a:buNone/>
              <a:defRPr>
                <a:solidFill>
                  <a:schemeClr val="accent1"/>
                </a:solidFill>
              </a:defRPr>
            </a:lvl6pPr>
            <a:lvl7pPr lvl="6" algn="l">
              <a:lnSpc>
                <a:spcPct val="140000"/>
              </a:lnSpc>
              <a:spcBef>
                <a:spcPts val="400"/>
              </a:spcBef>
              <a:spcAft>
                <a:spcPts val="0"/>
              </a:spcAft>
              <a:buSzPts val="1100"/>
              <a:buNone/>
              <a:defRPr>
                <a:solidFill>
                  <a:schemeClr val="accent1"/>
                </a:solidFill>
              </a:defRPr>
            </a:lvl7pPr>
            <a:lvl8pPr lvl="7" algn="l">
              <a:lnSpc>
                <a:spcPct val="140000"/>
              </a:lnSpc>
              <a:spcBef>
                <a:spcPts val="400"/>
              </a:spcBef>
              <a:spcAft>
                <a:spcPts val="0"/>
              </a:spcAft>
              <a:buSzPts val="1100"/>
              <a:buNone/>
              <a:defRPr>
                <a:solidFill>
                  <a:schemeClr val="accent1"/>
                </a:solidFill>
              </a:defRPr>
            </a:lvl8pPr>
            <a:lvl9pPr lvl="8" algn="l">
              <a:lnSpc>
                <a:spcPct val="140000"/>
              </a:lnSpc>
              <a:spcBef>
                <a:spcPts val="400"/>
              </a:spcBef>
              <a:spcAft>
                <a:spcPts val="400"/>
              </a:spcAft>
              <a:buSzPts val="1100"/>
              <a:buNone/>
              <a:defRPr>
                <a:solidFill>
                  <a:schemeClr val="accent1"/>
                </a:solidFill>
              </a:defRPr>
            </a:lvl9pPr>
          </a:lstStyle>
          <a:p>
            <a:endParaRPr/>
          </a:p>
        </p:txBody>
      </p:sp>
    </p:spTree>
    <p:extLst>
      <p:ext uri="{BB962C8B-B14F-4D97-AF65-F5344CB8AC3E}">
        <p14:creationId xmlns:p14="http://schemas.microsoft.com/office/powerpoint/2010/main" val="422157199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Interior large text">
  <p:cSld name="Interior large text">
    <p:spTree>
      <p:nvGrpSpPr>
        <p:cNvPr id="1" name="Shape 768"/>
        <p:cNvGrpSpPr/>
        <p:nvPr/>
      </p:nvGrpSpPr>
      <p:grpSpPr>
        <a:xfrm>
          <a:off x="0" y="0"/>
          <a:ext cx="0" cy="0"/>
          <a:chOff x="0" y="0"/>
          <a:chExt cx="0" cy="0"/>
        </a:xfrm>
      </p:grpSpPr>
      <p:sp>
        <p:nvSpPr>
          <p:cNvPr id="769" name="Google Shape;769;p92"/>
          <p:cNvSpPr txBox="1">
            <a:spLocks noGrp="1"/>
          </p:cNvSpPr>
          <p:nvPr>
            <p:ph type="title"/>
          </p:nvPr>
        </p:nvSpPr>
        <p:spPr>
          <a:xfrm>
            <a:off x="2460281" y="1239806"/>
            <a:ext cx="5573100" cy="29487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1pPr>
            <a:lvl2pPr lvl="1"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2pPr>
            <a:lvl3pPr lvl="2"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3pPr>
            <a:lvl4pPr lvl="3"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4pPr>
            <a:lvl5pPr lvl="4"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5pPr>
            <a:lvl6pPr lvl="5"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6pPr>
            <a:lvl7pPr lvl="6"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7pPr>
            <a:lvl8pPr lvl="7"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8pPr>
            <a:lvl9pPr lvl="8"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9pPr>
          </a:lstStyle>
          <a:p>
            <a:endParaRPr/>
          </a:p>
        </p:txBody>
      </p:sp>
      <p:sp>
        <p:nvSpPr>
          <p:cNvPr id="770" name="Google Shape;770;p92"/>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771" name="Google Shape;771;p92"/>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72" name="Google Shape;772;p92"/>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73" name="Google Shape;773;p9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74" name="Google Shape;774;p92"/>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775" name="Google Shape;775;p92"/>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Tree>
    <p:extLst>
      <p:ext uri="{BB962C8B-B14F-4D97-AF65-F5344CB8AC3E}">
        <p14:creationId xmlns:p14="http://schemas.microsoft.com/office/powerpoint/2010/main" val="197542244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Interior agenda light">
  <p:cSld name="Interior agenda light">
    <p:bg>
      <p:bgPr>
        <a:solidFill>
          <a:schemeClr val="lt1"/>
        </a:solidFill>
        <a:effectLst/>
      </p:bgPr>
    </p:bg>
    <p:spTree>
      <p:nvGrpSpPr>
        <p:cNvPr id="1" name="Shape 776"/>
        <p:cNvGrpSpPr/>
        <p:nvPr/>
      </p:nvGrpSpPr>
      <p:grpSpPr>
        <a:xfrm>
          <a:off x="0" y="0"/>
          <a:ext cx="0" cy="0"/>
          <a:chOff x="0" y="0"/>
          <a:chExt cx="0" cy="0"/>
        </a:xfrm>
      </p:grpSpPr>
      <p:sp>
        <p:nvSpPr>
          <p:cNvPr id="777" name="Google Shape;777;p93"/>
          <p:cNvSpPr txBox="1">
            <a:spLocks noGrp="1"/>
          </p:cNvSpPr>
          <p:nvPr>
            <p:ph type="title"/>
          </p:nvPr>
        </p:nvSpPr>
        <p:spPr>
          <a:xfrm>
            <a:off x="663788" y="653812"/>
            <a:ext cx="7816500" cy="9915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2600"/>
              <a:buNone/>
              <a:defRPr sz="2300"/>
            </a:lvl1pPr>
            <a:lvl2pPr lvl="1" algn="l">
              <a:lnSpc>
                <a:spcPct val="115000"/>
              </a:lnSpc>
              <a:spcBef>
                <a:spcPts val="0"/>
              </a:spcBef>
              <a:spcAft>
                <a:spcPts val="0"/>
              </a:spcAft>
              <a:buSzPts val="2600"/>
              <a:buNone/>
              <a:defRPr sz="2000"/>
            </a:lvl2pPr>
            <a:lvl3pPr lvl="2" algn="l">
              <a:lnSpc>
                <a:spcPct val="115000"/>
              </a:lnSpc>
              <a:spcBef>
                <a:spcPts val="0"/>
              </a:spcBef>
              <a:spcAft>
                <a:spcPts val="0"/>
              </a:spcAft>
              <a:buSzPts val="2600"/>
              <a:buNone/>
              <a:defRPr sz="2000"/>
            </a:lvl3pPr>
            <a:lvl4pPr lvl="3" algn="l">
              <a:lnSpc>
                <a:spcPct val="115000"/>
              </a:lnSpc>
              <a:spcBef>
                <a:spcPts val="0"/>
              </a:spcBef>
              <a:spcAft>
                <a:spcPts val="0"/>
              </a:spcAft>
              <a:buSzPts val="2600"/>
              <a:buNone/>
              <a:defRPr sz="2000"/>
            </a:lvl4pPr>
            <a:lvl5pPr lvl="4" algn="l">
              <a:lnSpc>
                <a:spcPct val="115000"/>
              </a:lnSpc>
              <a:spcBef>
                <a:spcPts val="0"/>
              </a:spcBef>
              <a:spcAft>
                <a:spcPts val="0"/>
              </a:spcAft>
              <a:buSzPts val="2600"/>
              <a:buNone/>
              <a:defRPr sz="2000"/>
            </a:lvl5pPr>
            <a:lvl6pPr lvl="5" algn="l">
              <a:lnSpc>
                <a:spcPct val="115000"/>
              </a:lnSpc>
              <a:spcBef>
                <a:spcPts val="0"/>
              </a:spcBef>
              <a:spcAft>
                <a:spcPts val="0"/>
              </a:spcAft>
              <a:buSzPts val="2600"/>
              <a:buNone/>
              <a:defRPr sz="2000"/>
            </a:lvl6pPr>
            <a:lvl7pPr lvl="6" algn="l">
              <a:lnSpc>
                <a:spcPct val="115000"/>
              </a:lnSpc>
              <a:spcBef>
                <a:spcPts val="0"/>
              </a:spcBef>
              <a:spcAft>
                <a:spcPts val="0"/>
              </a:spcAft>
              <a:buSzPts val="2600"/>
              <a:buNone/>
              <a:defRPr sz="2000"/>
            </a:lvl7pPr>
            <a:lvl8pPr lvl="7" algn="l">
              <a:lnSpc>
                <a:spcPct val="115000"/>
              </a:lnSpc>
              <a:spcBef>
                <a:spcPts val="0"/>
              </a:spcBef>
              <a:spcAft>
                <a:spcPts val="0"/>
              </a:spcAft>
              <a:buSzPts val="2600"/>
              <a:buNone/>
              <a:defRPr sz="2000"/>
            </a:lvl8pPr>
            <a:lvl9pPr lvl="8" algn="l">
              <a:lnSpc>
                <a:spcPct val="115000"/>
              </a:lnSpc>
              <a:spcBef>
                <a:spcPts val="0"/>
              </a:spcBef>
              <a:spcAft>
                <a:spcPts val="0"/>
              </a:spcAft>
              <a:buSzPts val="2600"/>
              <a:buNone/>
              <a:defRPr sz="2000"/>
            </a:lvl9pPr>
          </a:lstStyle>
          <a:p>
            <a:endParaRPr/>
          </a:p>
        </p:txBody>
      </p:sp>
      <p:cxnSp>
        <p:nvCxnSpPr>
          <p:cNvPr id="778" name="Google Shape;778;p93"/>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779" name="Google Shape;779;p93"/>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a:endParaRPr/>
          </a:p>
        </p:txBody>
      </p:sp>
      <p:cxnSp>
        <p:nvCxnSpPr>
          <p:cNvPr id="780" name="Google Shape;780;p93"/>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781" name="Google Shape;781;p9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82" name="Google Shape;782;p93"/>
          <p:cNvPicPr preferRelativeResize="0"/>
          <p:nvPr/>
        </p:nvPicPr>
        <p:blipFill rotWithShape="1">
          <a:blip r:embed="rId2">
            <a:alphaModFix/>
          </a:blip>
          <a:srcRect t="326" b="316"/>
          <a:stretch/>
        </p:blipFill>
        <p:spPr>
          <a:xfrm>
            <a:off x="8033460" y="4734938"/>
            <a:ext cx="731888" cy="171091"/>
          </a:xfrm>
          <a:prstGeom prst="rect">
            <a:avLst/>
          </a:prstGeom>
          <a:noFill/>
          <a:ln>
            <a:noFill/>
          </a:ln>
        </p:spPr>
      </p:pic>
      <p:sp>
        <p:nvSpPr>
          <p:cNvPr id="783" name="Google Shape;783;p93"/>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784" name="Google Shape;784;p93"/>
          <p:cNvSpPr txBox="1">
            <a:spLocks noGrp="1"/>
          </p:cNvSpPr>
          <p:nvPr>
            <p:ph type="subTitle" idx="3"/>
          </p:nvPr>
        </p:nvSpPr>
        <p:spPr>
          <a:xfrm>
            <a:off x="2459625"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dk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dk1"/>
                </a:solidFill>
                <a:latin typeface="Red Hat Display"/>
                <a:ea typeface="Red Hat Display"/>
                <a:cs typeface="Red Hat Display"/>
                <a:sym typeface="Red Hat Display"/>
              </a:defRPr>
            </a:lvl9pPr>
          </a:lstStyle>
          <a:p>
            <a:endParaRPr/>
          </a:p>
        </p:txBody>
      </p:sp>
      <p:sp>
        <p:nvSpPr>
          <p:cNvPr id="785" name="Google Shape;785;p93"/>
          <p:cNvSpPr txBox="1">
            <a:spLocks noGrp="1"/>
          </p:cNvSpPr>
          <p:nvPr>
            <p:ph type="subTitle" idx="4"/>
          </p:nvPr>
        </p:nvSpPr>
        <p:spPr>
          <a:xfrm>
            <a:off x="4245488"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dk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dk1"/>
                </a:solidFill>
                <a:latin typeface="Red Hat Display"/>
                <a:ea typeface="Red Hat Display"/>
                <a:cs typeface="Red Hat Display"/>
                <a:sym typeface="Red Hat Display"/>
              </a:defRPr>
            </a:lvl9pPr>
          </a:lstStyle>
          <a:p>
            <a:endParaRPr/>
          </a:p>
        </p:txBody>
      </p:sp>
      <p:sp>
        <p:nvSpPr>
          <p:cNvPr id="786" name="Google Shape;786;p93"/>
          <p:cNvSpPr txBox="1">
            <a:spLocks noGrp="1"/>
          </p:cNvSpPr>
          <p:nvPr>
            <p:ph type="subTitle" idx="5"/>
          </p:nvPr>
        </p:nvSpPr>
        <p:spPr>
          <a:xfrm>
            <a:off x="6031350"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dk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dk1"/>
                </a:solidFill>
                <a:latin typeface="Red Hat Display"/>
                <a:ea typeface="Red Hat Display"/>
                <a:cs typeface="Red Hat Display"/>
                <a:sym typeface="Red Hat Display"/>
              </a:defRPr>
            </a:lvl9pPr>
          </a:lstStyle>
          <a:p>
            <a:endParaRPr/>
          </a:p>
        </p:txBody>
      </p:sp>
    </p:spTree>
    <p:extLst>
      <p:ext uri="{BB962C8B-B14F-4D97-AF65-F5344CB8AC3E}">
        <p14:creationId xmlns:p14="http://schemas.microsoft.com/office/powerpoint/2010/main" val="185830653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4">
  <p:cSld name="4">
    <p:bg>
      <p:bgPr>
        <a:blipFill>
          <a:blip r:embed="rId2">
            <a:alphaModFix/>
          </a:blip>
          <a:stretch>
            <a:fillRect/>
          </a:stretch>
        </a:blipFill>
        <a:effectLst/>
      </p:bgPr>
    </p:bg>
    <p:spTree>
      <p:nvGrpSpPr>
        <p:cNvPr id="1" name="Shape 787"/>
        <p:cNvGrpSpPr/>
        <p:nvPr/>
      </p:nvGrpSpPr>
      <p:grpSpPr>
        <a:xfrm>
          <a:off x="0" y="0"/>
          <a:ext cx="0" cy="0"/>
          <a:chOff x="0" y="0"/>
          <a:chExt cx="0" cy="0"/>
        </a:xfrm>
      </p:grpSpPr>
    </p:spTree>
    <p:extLst>
      <p:ext uri="{BB962C8B-B14F-4D97-AF65-F5344CB8AC3E}">
        <p14:creationId xmlns:p14="http://schemas.microsoft.com/office/powerpoint/2010/main" val="3800133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Interior title, subhead, and body">
  <p:cSld name="CUSTOM_4_17">
    <p:spTree>
      <p:nvGrpSpPr>
        <p:cNvPr id="1" name="Shape 108"/>
        <p:cNvGrpSpPr/>
        <p:nvPr/>
      </p:nvGrpSpPr>
      <p:grpSpPr>
        <a:xfrm>
          <a:off x="0" y="0"/>
          <a:ext cx="0" cy="0"/>
          <a:chOff x="0" y="0"/>
          <a:chExt cx="0" cy="0"/>
        </a:xfrm>
      </p:grpSpPr>
      <p:sp>
        <p:nvSpPr>
          <p:cNvPr id="109" name="Google Shape;109;p20"/>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10" name="Google Shape;110;p20"/>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111" name="Google Shape;111;p20"/>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112" name="Google Shape;112;p20"/>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113" name="Google Shape;113;p2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14" name="Google Shape;114;p20"/>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115" name="Google Shape;115;p20"/>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116" name="Google Shape;116;p20"/>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117" name="Google Shape;117;p20"/>
          <p:cNvSpPr txBox="1">
            <a:spLocks noGrp="1"/>
          </p:cNvSpPr>
          <p:nvPr>
            <p:ph type="body" idx="4"/>
          </p:nvPr>
        </p:nvSpPr>
        <p:spPr>
          <a:xfrm>
            <a:off x="1828800" y="1714500"/>
            <a:ext cx="5486400" cy="27432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6">
  <p:cSld name="6">
    <p:bg>
      <p:bgPr>
        <a:blipFill>
          <a:blip r:embed="rId2">
            <a:alphaModFix/>
          </a:blip>
          <a:stretch>
            <a:fillRect/>
          </a:stretch>
        </a:blip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heme 2 closing">
  <p:cSld name="TITLE_1_1">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3"/>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txBox="1">
            <a:spLocks noGrp="1"/>
          </p:cNvSpPr>
          <p:nvPr>
            <p:ph type="subTitle" idx="1"/>
          </p:nvPr>
        </p:nvSpPr>
        <p:spPr>
          <a:xfrm>
            <a:off x="1562794" y="2256319"/>
            <a:ext cx="3109800" cy="1143600"/>
          </a:xfrm>
          <a:prstGeom prst="rect">
            <a:avLst/>
          </a:prstGeom>
          <a:noFill/>
          <a:ln>
            <a:noFill/>
          </a:ln>
        </p:spPr>
        <p:txBody>
          <a:bodyPr spcFirstLastPara="1" wrap="square" lIns="91425" tIns="91425" rIns="91425" bIns="91425" anchor="t" anchorCtr="0">
            <a:noAutofit/>
          </a:bodyPr>
          <a:lstStyle>
            <a:lvl1pPr lvl="0" algn="l">
              <a:lnSpc>
                <a:spcPct val="180000"/>
              </a:lnSpc>
              <a:spcBef>
                <a:spcPts val="0"/>
              </a:spcBef>
              <a:spcAft>
                <a:spcPts val="0"/>
              </a:spcAft>
              <a:buClr>
                <a:schemeClr val="lt1"/>
              </a:buClr>
              <a:buSzPts val="1100"/>
              <a:buNone/>
              <a:defRPr sz="1100">
                <a:solidFill>
                  <a:schemeClr val="lt1"/>
                </a:solidFill>
              </a:defRPr>
            </a:lvl1pPr>
            <a:lvl2pPr lvl="1" algn="l">
              <a:lnSpc>
                <a:spcPct val="180000"/>
              </a:lnSpc>
              <a:spcBef>
                <a:spcPts val="0"/>
              </a:spcBef>
              <a:spcAft>
                <a:spcPts val="0"/>
              </a:spcAft>
              <a:buClr>
                <a:schemeClr val="lt1"/>
              </a:buClr>
              <a:buSzPts val="1100"/>
              <a:buNone/>
              <a:defRPr sz="1100">
                <a:solidFill>
                  <a:schemeClr val="lt1"/>
                </a:solidFill>
              </a:defRPr>
            </a:lvl2pPr>
            <a:lvl3pPr lvl="2" algn="l">
              <a:lnSpc>
                <a:spcPct val="180000"/>
              </a:lnSpc>
              <a:spcBef>
                <a:spcPts val="0"/>
              </a:spcBef>
              <a:spcAft>
                <a:spcPts val="0"/>
              </a:spcAft>
              <a:buClr>
                <a:schemeClr val="lt1"/>
              </a:buClr>
              <a:buSzPts val="1100"/>
              <a:buNone/>
              <a:defRPr sz="1100">
                <a:solidFill>
                  <a:schemeClr val="lt1"/>
                </a:solidFill>
              </a:defRPr>
            </a:lvl3pPr>
            <a:lvl4pPr lvl="3" algn="l">
              <a:lnSpc>
                <a:spcPct val="180000"/>
              </a:lnSpc>
              <a:spcBef>
                <a:spcPts val="0"/>
              </a:spcBef>
              <a:spcAft>
                <a:spcPts val="0"/>
              </a:spcAft>
              <a:buClr>
                <a:schemeClr val="lt1"/>
              </a:buClr>
              <a:buSzPts val="1100"/>
              <a:buNone/>
              <a:defRPr sz="1100">
                <a:solidFill>
                  <a:schemeClr val="lt1"/>
                </a:solidFill>
              </a:defRPr>
            </a:lvl4pPr>
            <a:lvl5pPr lvl="4" algn="l">
              <a:lnSpc>
                <a:spcPct val="180000"/>
              </a:lnSpc>
              <a:spcBef>
                <a:spcPts val="0"/>
              </a:spcBef>
              <a:spcAft>
                <a:spcPts val="0"/>
              </a:spcAft>
              <a:buClr>
                <a:schemeClr val="lt1"/>
              </a:buClr>
              <a:buSzPts val="1100"/>
              <a:buNone/>
              <a:defRPr sz="1100">
                <a:solidFill>
                  <a:schemeClr val="lt1"/>
                </a:solidFill>
              </a:defRPr>
            </a:lvl5pPr>
            <a:lvl6pPr lvl="5" algn="l">
              <a:lnSpc>
                <a:spcPct val="180000"/>
              </a:lnSpc>
              <a:spcBef>
                <a:spcPts val="0"/>
              </a:spcBef>
              <a:spcAft>
                <a:spcPts val="0"/>
              </a:spcAft>
              <a:buClr>
                <a:schemeClr val="lt1"/>
              </a:buClr>
              <a:buSzPts val="1100"/>
              <a:buNone/>
              <a:defRPr sz="1100">
                <a:solidFill>
                  <a:schemeClr val="lt1"/>
                </a:solidFill>
              </a:defRPr>
            </a:lvl6pPr>
            <a:lvl7pPr lvl="6" algn="l">
              <a:lnSpc>
                <a:spcPct val="180000"/>
              </a:lnSpc>
              <a:spcBef>
                <a:spcPts val="0"/>
              </a:spcBef>
              <a:spcAft>
                <a:spcPts val="0"/>
              </a:spcAft>
              <a:buClr>
                <a:schemeClr val="lt1"/>
              </a:buClr>
              <a:buSzPts val="1100"/>
              <a:buNone/>
              <a:defRPr sz="1100">
                <a:solidFill>
                  <a:schemeClr val="lt1"/>
                </a:solidFill>
              </a:defRPr>
            </a:lvl7pPr>
            <a:lvl8pPr lvl="7" algn="l">
              <a:lnSpc>
                <a:spcPct val="180000"/>
              </a:lnSpc>
              <a:spcBef>
                <a:spcPts val="0"/>
              </a:spcBef>
              <a:spcAft>
                <a:spcPts val="0"/>
              </a:spcAft>
              <a:buClr>
                <a:schemeClr val="lt1"/>
              </a:buClr>
              <a:buSzPts val="1100"/>
              <a:buNone/>
              <a:defRPr sz="1100">
                <a:solidFill>
                  <a:schemeClr val="lt1"/>
                </a:solidFill>
              </a:defRPr>
            </a:lvl8pPr>
            <a:lvl9pPr lvl="8" algn="l">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21" name="Google Shape;21;p3"/>
          <p:cNvSpPr txBox="1">
            <a:spLocks noGrp="1"/>
          </p:cNvSpPr>
          <p:nvPr>
            <p:ph type="title"/>
          </p:nvPr>
        </p:nvSpPr>
        <p:spPr>
          <a:xfrm>
            <a:off x="1562906" y="426469"/>
            <a:ext cx="3678900" cy="1489200"/>
          </a:xfrm>
          <a:prstGeom prst="rect">
            <a:avLst/>
          </a:prstGeom>
          <a:noFill/>
          <a:ln>
            <a:noFill/>
          </a:ln>
        </p:spPr>
        <p:txBody>
          <a:bodyPr spcFirstLastPara="1" wrap="square" lIns="91425" tIns="91425" rIns="91425" bIns="91425" anchor="b" anchorCtr="0">
            <a:noAutofit/>
          </a:bodyPr>
          <a:lstStyle>
            <a:lvl1pPr lvl="0" algn="l">
              <a:lnSpc>
                <a:spcPct val="105000"/>
              </a:lnSpc>
              <a:spcBef>
                <a:spcPts val="0"/>
              </a:spcBef>
              <a:spcAft>
                <a:spcPts val="0"/>
              </a:spcAft>
              <a:buSzPts val="2800"/>
              <a:buNone/>
              <a:defRPr sz="5300">
                <a:solidFill>
                  <a:schemeClr val="lt1"/>
                </a:solidFill>
              </a:defRPr>
            </a:lvl1pPr>
            <a:lvl2pPr lvl="1" algn="l">
              <a:lnSpc>
                <a:spcPct val="105000"/>
              </a:lnSpc>
              <a:spcBef>
                <a:spcPts val="0"/>
              </a:spcBef>
              <a:spcAft>
                <a:spcPts val="0"/>
              </a:spcAft>
              <a:buSzPts val="2800"/>
              <a:buNone/>
              <a:defRPr sz="5300">
                <a:solidFill>
                  <a:schemeClr val="lt1"/>
                </a:solidFill>
              </a:defRPr>
            </a:lvl2pPr>
            <a:lvl3pPr lvl="2" algn="l">
              <a:lnSpc>
                <a:spcPct val="105000"/>
              </a:lnSpc>
              <a:spcBef>
                <a:spcPts val="0"/>
              </a:spcBef>
              <a:spcAft>
                <a:spcPts val="0"/>
              </a:spcAft>
              <a:buSzPts val="2800"/>
              <a:buNone/>
              <a:defRPr sz="5300">
                <a:solidFill>
                  <a:schemeClr val="lt1"/>
                </a:solidFill>
              </a:defRPr>
            </a:lvl3pPr>
            <a:lvl4pPr lvl="3" algn="l">
              <a:lnSpc>
                <a:spcPct val="105000"/>
              </a:lnSpc>
              <a:spcBef>
                <a:spcPts val="0"/>
              </a:spcBef>
              <a:spcAft>
                <a:spcPts val="0"/>
              </a:spcAft>
              <a:buSzPts val="2800"/>
              <a:buNone/>
              <a:defRPr sz="5300">
                <a:solidFill>
                  <a:schemeClr val="lt1"/>
                </a:solidFill>
              </a:defRPr>
            </a:lvl4pPr>
            <a:lvl5pPr lvl="4" algn="l">
              <a:lnSpc>
                <a:spcPct val="105000"/>
              </a:lnSpc>
              <a:spcBef>
                <a:spcPts val="0"/>
              </a:spcBef>
              <a:spcAft>
                <a:spcPts val="0"/>
              </a:spcAft>
              <a:buSzPts val="2800"/>
              <a:buNone/>
              <a:defRPr sz="5300">
                <a:solidFill>
                  <a:schemeClr val="lt1"/>
                </a:solidFill>
              </a:defRPr>
            </a:lvl5pPr>
            <a:lvl6pPr lvl="5" algn="l">
              <a:lnSpc>
                <a:spcPct val="105000"/>
              </a:lnSpc>
              <a:spcBef>
                <a:spcPts val="0"/>
              </a:spcBef>
              <a:spcAft>
                <a:spcPts val="0"/>
              </a:spcAft>
              <a:buSzPts val="2800"/>
              <a:buNone/>
              <a:defRPr sz="5300">
                <a:solidFill>
                  <a:schemeClr val="lt1"/>
                </a:solidFill>
              </a:defRPr>
            </a:lvl6pPr>
            <a:lvl7pPr lvl="6" algn="l">
              <a:lnSpc>
                <a:spcPct val="105000"/>
              </a:lnSpc>
              <a:spcBef>
                <a:spcPts val="0"/>
              </a:spcBef>
              <a:spcAft>
                <a:spcPts val="0"/>
              </a:spcAft>
              <a:buSzPts val="2800"/>
              <a:buNone/>
              <a:defRPr sz="5300">
                <a:solidFill>
                  <a:schemeClr val="lt1"/>
                </a:solidFill>
              </a:defRPr>
            </a:lvl7pPr>
            <a:lvl8pPr lvl="7" algn="l">
              <a:lnSpc>
                <a:spcPct val="105000"/>
              </a:lnSpc>
              <a:spcBef>
                <a:spcPts val="0"/>
              </a:spcBef>
              <a:spcAft>
                <a:spcPts val="0"/>
              </a:spcAft>
              <a:buSzPts val="2800"/>
              <a:buNone/>
              <a:defRPr sz="5300">
                <a:solidFill>
                  <a:schemeClr val="lt1"/>
                </a:solidFill>
              </a:defRPr>
            </a:lvl8pPr>
            <a:lvl9pPr lvl="8" algn="l">
              <a:lnSpc>
                <a:spcPct val="105000"/>
              </a:lnSpc>
              <a:spcBef>
                <a:spcPts val="0"/>
              </a:spcBef>
              <a:spcAft>
                <a:spcPts val="0"/>
              </a:spcAft>
              <a:buSzPts val="2800"/>
              <a:buNone/>
              <a:defRPr sz="5300">
                <a:solidFill>
                  <a:schemeClr val="lt1"/>
                </a:solidFill>
              </a:defRPr>
            </a:lvl9pPr>
          </a:lstStyle>
          <a:p>
            <a:endParaRPr/>
          </a:p>
        </p:txBody>
      </p:sp>
      <p:pic>
        <p:nvPicPr>
          <p:cNvPr id="22" name="Google Shape;22;p3"/>
          <p:cNvPicPr preferRelativeResize="0"/>
          <p:nvPr/>
        </p:nvPicPr>
        <p:blipFill rotWithShape="1">
          <a:blip r:embed="rId3">
            <a:alphaModFix/>
          </a:blip>
          <a:srcRect/>
          <a:stretch/>
        </p:blipFill>
        <p:spPr>
          <a:xfrm>
            <a:off x="7580138" y="4652989"/>
            <a:ext cx="1185206" cy="279575"/>
          </a:xfrm>
          <a:prstGeom prst="rect">
            <a:avLst/>
          </a:prstGeom>
          <a:noFill/>
          <a:ln>
            <a:noFill/>
          </a:ln>
        </p:spPr>
      </p:pic>
      <p:sp>
        <p:nvSpPr>
          <p:cNvPr id="23" name="Google Shape;23;p3"/>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linkedin.com/company/red-hat</a:t>
            </a:r>
            <a:endParaRPr sz="1100" b="0" i="0" u="none" strike="noStrike" cap="none">
              <a:solidFill>
                <a:schemeClr val="lt1"/>
              </a:solidFill>
              <a:latin typeface="Red Hat Text"/>
              <a:ea typeface="Red Hat Text"/>
              <a:cs typeface="Red Hat Text"/>
              <a:sym typeface="Red Hat Text"/>
            </a:endParaRPr>
          </a:p>
        </p:txBody>
      </p:sp>
      <p:sp>
        <p:nvSpPr>
          <p:cNvPr id="24" name="Google Shape;24;p3"/>
          <p:cNvSpPr txBox="1"/>
          <p:nvPr/>
        </p:nvSpPr>
        <p:spPr>
          <a:xfrm>
            <a:off x="5970354" y="2075906"/>
            <a:ext cx="2398394"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lt1"/>
                </a:solidFill>
                <a:latin typeface="Red Hat Text"/>
                <a:ea typeface="Red Hat Text"/>
                <a:cs typeface="Red Hat Text"/>
                <a:sym typeface="Red Hat Text"/>
              </a:rPr>
              <a:t>youtube.com/user/</a:t>
            </a:r>
            <a:r>
              <a:rPr lang="en-US" sz="1100" b="0" i="0" u="none" strike="noStrike" cap="none" dirty="0" err="1">
                <a:solidFill>
                  <a:schemeClr val="lt1"/>
                </a:solidFill>
                <a:latin typeface="Red Hat Text"/>
                <a:ea typeface="Red Hat Text"/>
                <a:cs typeface="Red Hat Text"/>
                <a:sym typeface="Red Hat Text"/>
              </a:rPr>
              <a:t>RedHatVideos</a:t>
            </a:r>
            <a:endParaRPr sz="1100" b="0" i="0" u="none" strike="noStrike" cap="none" dirty="0">
              <a:solidFill>
                <a:schemeClr val="lt1"/>
              </a:solidFill>
              <a:latin typeface="Red Hat Text"/>
              <a:ea typeface="Red Hat Text"/>
              <a:cs typeface="Red Hat Text"/>
              <a:sym typeface="Red Hat Text"/>
            </a:endParaRPr>
          </a:p>
        </p:txBody>
      </p:sp>
      <p:sp>
        <p:nvSpPr>
          <p:cNvPr id="25" name="Google Shape;25;p3"/>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facebook.com/redhatinc</a:t>
            </a:r>
            <a:endParaRPr sz="1100" b="0" i="0" u="none" strike="noStrike" cap="none">
              <a:solidFill>
                <a:schemeClr val="lt1"/>
              </a:solidFill>
              <a:latin typeface="Red Hat Text"/>
              <a:ea typeface="Red Hat Text"/>
              <a:cs typeface="Red Hat Text"/>
              <a:sym typeface="Red Hat Text"/>
            </a:endParaRPr>
          </a:p>
        </p:txBody>
      </p:sp>
      <p:sp>
        <p:nvSpPr>
          <p:cNvPr id="26" name="Google Shape;26;p3"/>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twitter.com/RedHat</a:t>
            </a:r>
            <a:endParaRPr sz="1100" b="0" i="0" u="none" strike="noStrike" cap="none">
              <a:solidFill>
                <a:schemeClr val="lt1"/>
              </a:solidFill>
              <a:latin typeface="Red Hat Text"/>
              <a:ea typeface="Red Hat Text"/>
              <a:cs typeface="Red Hat Text"/>
              <a:sym typeface="Red Hat Text"/>
            </a:endParaRPr>
          </a:p>
        </p:txBody>
      </p:sp>
      <p:cxnSp>
        <p:nvCxnSpPr>
          <p:cNvPr id="27" name="Google Shape;27;p3"/>
          <p:cNvCxnSpPr/>
          <p:nvPr/>
        </p:nvCxnSpPr>
        <p:spPr>
          <a:xfrm rot="10800000">
            <a:off x="335831" y="-37"/>
            <a:ext cx="0" cy="1712100"/>
          </a:xfrm>
          <a:prstGeom prst="straightConnector1">
            <a:avLst/>
          </a:prstGeom>
          <a:noFill/>
          <a:ln w="9525" cap="flat" cmpd="sng">
            <a:solidFill>
              <a:srgbClr val="EE0000"/>
            </a:solidFill>
            <a:prstDash val="solid"/>
            <a:round/>
            <a:headEnd type="none" w="sm" len="sm"/>
            <a:tailEnd type="none" w="sm" len="sm"/>
          </a:ln>
        </p:spPr>
      </p:cxnSp>
      <p:cxnSp>
        <p:nvCxnSpPr>
          <p:cNvPr id="28" name="Google Shape;28;p3"/>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29" name="Google Shape;29;p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1pPr>
            <a:lvl2pPr marL="0" marR="0" lvl="1"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2pPr>
            <a:lvl3pPr marL="0" marR="0" lvl="2"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3pPr>
            <a:lvl4pPr marL="0" marR="0" lvl="3"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4pPr>
            <a:lvl5pPr marL="0" marR="0" lvl="4"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5pPr>
            <a:lvl6pPr marL="0" marR="0" lvl="5"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6pPr>
            <a:lvl7pPr marL="0" marR="0" lvl="6"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7pPr>
            <a:lvl8pPr marL="0" marR="0" lvl="7"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8pPr>
            <a:lvl9pPr marL="0" marR="0" lvl="8" indent="0" algn="ctr">
              <a:lnSpc>
                <a:spcPct val="100000"/>
              </a:lnSpc>
              <a:spcBef>
                <a:spcPts val="0"/>
              </a:spcBef>
              <a:spcAft>
                <a:spcPts val="0"/>
              </a:spcAft>
              <a:buClr>
                <a:srgbClr val="000000"/>
              </a:buClr>
              <a:buSzPts val="600"/>
              <a:buFont typeface="Arial"/>
              <a:buNone/>
              <a:defRPr sz="600" b="0" i="0" u="none" strike="noStrike" cap="none">
                <a:solidFill>
                  <a:schemeClr val="dk2"/>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30" name="Google Shape;30;p3"/>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31" name="Google Shape;31;p3"/>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32" name="Google Shape;32;p3"/>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33" name="Google Shape;33;p3"/>
          <p:cNvPicPr preferRelativeResize="0"/>
          <p:nvPr/>
        </p:nvPicPr>
        <p:blipFill rotWithShape="1">
          <a:blip r:embed="rId7">
            <a:alphaModFix/>
          </a:blip>
          <a:srcRect/>
          <a:stretch/>
        </p:blipFill>
        <p:spPr>
          <a:xfrm>
            <a:off x="5592003" y="3228044"/>
            <a:ext cx="341963" cy="34196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2"/>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2"/>
          <p:cNvSpPr txBox="1">
            <a:spLocks noGrp="1"/>
          </p:cNvSpPr>
          <p:nvPr>
            <p:ph type="subTitle" idx="1"/>
          </p:nvPr>
        </p:nvSpPr>
        <p:spPr>
          <a:xfrm>
            <a:off x="1562794" y="2641369"/>
            <a:ext cx="5649900" cy="685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2" name="Google Shape;122;p22"/>
          <p:cNvSpPr txBox="1">
            <a:spLocks noGrp="1"/>
          </p:cNvSpPr>
          <p:nvPr>
            <p:ph type="title"/>
          </p:nvPr>
        </p:nvSpPr>
        <p:spPr>
          <a:xfrm>
            <a:off x="1562906" y="1307719"/>
            <a:ext cx="5649900" cy="12003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2600"/>
              <a:buNone/>
              <a:defRPr sz="3500">
                <a:solidFill>
                  <a:schemeClr val="lt1"/>
                </a:solidFill>
              </a:defRPr>
            </a:lvl1pPr>
            <a:lvl2pPr lvl="1" algn="l">
              <a:lnSpc>
                <a:spcPct val="105000"/>
              </a:lnSpc>
              <a:spcBef>
                <a:spcPts val="0"/>
              </a:spcBef>
              <a:spcAft>
                <a:spcPts val="0"/>
              </a:spcAft>
              <a:buSzPts val="2600"/>
              <a:buNone/>
              <a:defRPr sz="3500">
                <a:solidFill>
                  <a:schemeClr val="lt1"/>
                </a:solidFill>
              </a:defRPr>
            </a:lvl2pPr>
            <a:lvl3pPr lvl="2" algn="l">
              <a:lnSpc>
                <a:spcPct val="105000"/>
              </a:lnSpc>
              <a:spcBef>
                <a:spcPts val="0"/>
              </a:spcBef>
              <a:spcAft>
                <a:spcPts val="0"/>
              </a:spcAft>
              <a:buSzPts val="2600"/>
              <a:buNone/>
              <a:defRPr sz="3500">
                <a:solidFill>
                  <a:schemeClr val="lt1"/>
                </a:solidFill>
              </a:defRPr>
            </a:lvl3pPr>
            <a:lvl4pPr lvl="3" algn="l">
              <a:lnSpc>
                <a:spcPct val="105000"/>
              </a:lnSpc>
              <a:spcBef>
                <a:spcPts val="0"/>
              </a:spcBef>
              <a:spcAft>
                <a:spcPts val="0"/>
              </a:spcAft>
              <a:buSzPts val="2600"/>
              <a:buNone/>
              <a:defRPr sz="3500">
                <a:solidFill>
                  <a:schemeClr val="lt1"/>
                </a:solidFill>
              </a:defRPr>
            </a:lvl4pPr>
            <a:lvl5pPr lvl="4" algn="l">
              <a:lnSpc>
                <a:spcPct val="105000"/>
              </a:lnSpc>
              <a:spcBef>
                <a:spcPts val="0"/>
              </a:spcBef>
              <a:spcAft>
                <a:spcPts val="0"/>
              </a:spcAft>
              <a:buSzPts val="2600"/>
              <a:buNone/>
              <a:defRPr sz="3500">
                <a:solidFill>
                  <a:schemeClr val="lt1"/>
                </a:solidFill>
              </a:defRPr>
            </a:lvl5pPr>
            <a:lvl6pPr lvl="5" algn="l">
              <a:lnSpc>
                <a:spcPct val="105000"/>
              </a:lnSpc>
              <a:spcBef>
                <a:spcPts val="0"/>
              </a:spcBef>
              <a:spcAft>
                <a:spcPts val="0"/>
              </a:spcAft>
              <a:buSzPts val="2600"/>
              <a:buNone/>
              <a:defRPr sz="3500">
                <a:solidFill>
                  <a:schemeClr val="lt1"/>
                </a:solidFill>
              </a:defRPr>
            </a:lvl6pPr>
            <a:lvl7pPr lvl="6" algn="l">
              <a:lnSpc>
                <a:spcPct val="105000"/>
              </a:lnSpc>
              <a:spcBef>
                <a:spcPts val="0"/>
              </a:spcBef>
              <a:spcAft>
                <a:spcPts val="0"/>
              </a:spcAft>
              <a:buSzPts val="2600"/>
              <a:buNone/>
              <a:defRPr sz="3500">
                <a:solidFill>
                  <a:schemeClr val="lt1"/>
                </a:solidFill>
              </a:defRPr>
            </a:lvl7pPr>
            <a:lvl8pPr lvl="7" algn="l">
              <a:lnSpc>
                <a:spcPct val="105000"/>
              </a:lnSpc>
              <a:spcBef>
                <a:spcPts val="0"/>
              </a:spcBef>
              <a:spcAft>
                <a:spcPts val="0"/>
              </a:spcAft>
              <a:buSzPts val="2600"/>
              <a:buNone/>
              <a:defRPr sz="3500">
                <a:solidFill>
                  <a:schemeClr val="lt1"/>
                </a:solidFill>
              </a:defRPr>
            </a:lvl8pPr>
            <a:lvl9pPr lvl="8" algn="l">
              <a:lnSpc>
                <a:spcPct val="105000"/>
              </a:lnSpc>
              <a:spcBef>
                <a:spcPts val="0"/>
              </a:spcBef>
              <a:spcAft>
                <a:spcPts val="0"/>
              </a:spcAft>
              <a:buSzPts val="2600"/>
              <a:buNone/>
              <a:defRPr sz="3500">
                <a:solidFill>
                  <a:schemeClr val="lt1"/>
                </a:solidFill>
              </a:defRPr>
            </a:lvl9pPr>
          </a:lstStyle>
          <a:p>
            <a:endParaRPr/>
          </a:p>
        </p:txBody>
      </p:sp>
      <p:sp>
        <p:nvSpPr>
          <p:cNvPr id="123" name="Google Shape;123;p22"/>
          <p:cNvSpPr txBox="1">
            <a:spLocks noGrp="1"/>
          </p:cNvSpPr>
          <p:nvPr>
            <p:ph type="subTitle" idx="2"/>
          </p:nvPr>
        </p:nvSpPr>
        <p:spPr>
          <a:xfrm>
            <a:off x="1562794" y="3511275"/>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sp>
        <p:nvSpPr>
          <p:cNvPr id="124" name="Google Shape;124;p22"/>
          <p:cNvSpPr txBox="1">
            <a:spLocks noGrp="1"/>
          </p:cNvSpPr>
          <p:nvPr>
            <p:ph type="subTitle" idx="3"/>
          </p:nvPr>
        </p:nvSpPr>
        <p:spPr>
          <a:xfrm>
            <a:off x="3353888" y="3511275"/>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125" name="Google Shape;125;p22"/>
          <p:cNvPicPr preferRelativeResize="0"/>
          <p:nvPr/>
        </p:nvPicPr>
        <p:blipFill rotWithShape="1">
          <a:blip r:embed="rId3">
            <a:alphaModFix/>
          </a:blip>
          <a:srcRect/>
          <a:stretch/>
        </p:blipFill>
        <p:spPr>
          <a:xfrm>
            <a:off x="7580138" y="4652989"/>
            <a:ext cx="1185206" cy="279575"/>
          </a:xfrm>
          <a:prstGeom prst="rect">
            <a:avLst/>
          </a:prstGeom>
          <a:noFill/>
          <a:ln>
            <a:noFill/>
          </a:ln>
        </p:spPr>
      </p:pic>
      <p:cxnSp>
        <p:nvCxnSpPr>
          <p:cNvPr id="126" name="Google Shape;126;p22"/>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127" name="Google Shape;127;p2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3"/>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3"/>
          <p:cNvSpPr txBox="1">
            <a:spLocks noGrp="1"/>
          </p:cNvSpPr>
          <p:nvPr>
            <p:ph type="subTitle" idx="1"/>
          </p:nvPr>
        </p:nvSpPr>
        <p:spPr>
          <a:xfrm>
            <a:off x="1562794" y="2256319"/>
            <a:ext cx="3109800" cy="1143600"/>
          </a:xfrm>
          <a:prstGeom prst="rect">
            <a:avLst/>
          </a:prstGeom>
          <a:noFill/>
          <a:ln>
            <a:noFill/>
          </a:ln>
        </p:spPr>
        <p:txBody>
          <a:bodyPr spcFirstLastPara="1" wrap="square" lIns="0" tIns="0" rIns="0" bIns="0" anchor="t" anchorCtr="0">
            <a:noAutofit/>
          </a:bodyPr>
          <a:lstStyle>
            <a:lvl1pPr lvl="0" algn="l">
              <a:lnSpc>
                <a:spcPct val="180000"/>
              </a:lnSpc>
              <a:spcBef>
                <a:spcPts val="0"/>
              </a:spcBef>
              <a:spcAft>
                <a:spcPts val="0"/>
              </a:spcAft>
              <a:buClr>
                <a:schemeClr val="lt1"/>
              </a:buClr>
              <a:buSzPts val="1100"/>
              <a:buNone/>
              <a:defRPr sz="1100">
                <a:solidFill>
                  <a:schemeClr val="lt1"/>
                </a:solidFill>
              </a:defRPr>
            </a:lvl1pPr>
            <a:lvl2pPr lvl="1" algn="l">
              <a:lnSpc>
                <a:spcPct val="180000"/>
              </a:lnSpc>
              <a:spcBef>
                <a:spcPts val="0"/>
              </a:spcBef>
              <a:spcAft>
                <a:spcPts val="0"/>
              </a:spcAft>
              <a:buClr>
                <a:schemeClr val="lt1"/>
              </a:buClr>
              <a:buSzPts val="1100"/>
              <a:buNone/>
              <a:defRPr sz="1100">
                <a:solidFill>
                  <a:schemeClr val="lt1"/>
                </a:solidFill>
              </a:defRPr>
            </a:lvl2pPr>
            <a:lvl3pPr lvl="2" algn="l">
              <a:lnSpc>
                <a:spcPct val="180000"/>
              </a:lnSpc>
              <a:spcBef>
                <a:spcPts val="0"/>
              </a:spcBef>
              <a:spcAft>
                <a:spcPts val="0"/>
              </a:spcAft>
              <a:buClr>
                <a:schemeClr val="lt1"/>
              </a:buClr>
              <a:buSzPts val="1100"/>
              <a:buNone/>
              <a:defRPr sz="1100">
                <a:solidFill>
                  <a:schemeClr val="lt1"/>
                </a:solidFill>
              </a:defRPr>
            </a:lvl3pPr>
            <a:lvl4pPr lvl="3" algn="l">
              <a:lnSpc>
                <a:spcPct val="180000"/>
              </a:lnSpc>
              <a:spcBef>
                <a:spcPts val="0"/>
              </a:spcBef>
              <a:spcAft>
                <a:spcPts val="0"/>
              </a:spcAft>
              <a:buClr>
                <a:schemeClr val="lt1"/>
              </a:buClr>
              <a:buSzPts val="1100"/>
              <a:buNone/>
              <a:defRPr sz="1100">
                <a:solidFill>
                  <a:schemeClr val="lt1"/>
                </a:solidFill>
              </a:defRPr>
            </a:lvl4pPr>
            <a:lvl5pPr lvl="4" algn="l">
              <a:lnSpc>
                <a:spcPct val="180000"/>
              </a:lnSpc>
              <a:spcBef>
                <a:spcPts val="0"/>
              </a:spcBef>
              <a:spcAft>
                <a:spcPts val="0"/>
              </a:spcAft>
              <a:buClr>
                <a:schemeClr val="lt1"/>
              </a:buClr>
              <a:buSzPts val="1100"/>
              <a:buNone/>
              <a:defRPr sz="1100">
                <a:solidFill>
                  <a:schemeClr val="lt1"/>
                </a:solidFill>
              </a:defRPr>
            </a:lvl5pPr>
            <a:lvl6pPr lvl="5" algn="l">
              <a:lnSpc>
                <a:spcPct val="180000"/>
              </a:lnSpc>
              <a:spcBef>
                <a:spcPts val="0"/>
              </a:spcBef>
              <a:spcAft>
                <a:spcPts val="0"/>
              </a:spcAft>
              <a:buClr>
                <a:schemeClr val="lt1"/>
              </a:buClr>
              <a:buSzPts val="1100"/>
              <a:buNone/>
              <a:defRPr sz="1100">
                <a:solidFill>
                  <a:schemeClr val="lt1"/>
                </a:solidFill>
              </a:defRPr>
            </a:lvl6pPr>
            <a:lvl7pPr lvl="6" algn="l">
              <a:lnSpc>
                <a:spcPct val="180000"/>
              </a:lnSpc>
              <a:spcBef>
                <a:spcPts val="0"/>
              </a:spcBef>
              <a:spcAft>
                <a:spcPts val="0"/>
              </a:spcAft>
              <a:buClr>
                <a:schemeClr val="lt1"/>
              </a:buClr>
              <a:buSzPts val="1100"/>
              <a:buNone/>
              <a:defRPr sz="1100">
                <a:solidFill>
                  <a:schemeClr val="lt1"/>
                </a:solidFill>
              </a:defRPr>
            </a:lvl7pPr>
            <a:lvl8pPr lvl="7" algn="l">
              <a:lnSpc>
                <a:spcPct val="180000"/>
              </a:lnSpc>
              <a:spcBef>
                <a:spcPts val="0"/>
              </a:spcBef>
              <a:spcAft>
                <a:spcPts val="0"/>
              </a:spcAft>
              <a:buClr>
                <a:schemeClr val="lt1"/>
              </a:buClr>
              <a:buSzPts val="1100"/>
              <a:buNone/>
              <a:defRPr sz="1100">
                <a:solidFill>
                  <a:schemeClr val="lt1"/>
                </a:solidFill>
              </a:defRPr>
            </a:lvl8pPr>
            <a:lvl9pPr lvl="8" algn="l">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131" name="Google Shape;131;p23"/>
          <p:cNvSpPr txBox="1">
            <a:spLocks noGrp="1"/>
          </p:cNvSpPr>
          <p:nvPr>
            <p:ph type="title"/>
          </p:nvPr>
        </p:nvSpPr>
        <p:spPr>
          <a:xfrm>
            <a:off x="1562906" y="426469"/>
            <a:ext cx="3678900" cy="1489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2600"/>
              <a:buNone/>
              <a:defRPr sz="5300">
                <a:solidFill>
                  <a:schemeClr val="lt1"/>
                </a:solidFill>
              </a:defRPr>
            </a:lvl1pPr>
            <a:lvl2pPr lvl="1" algn="l">
              <a:lnSpc>
                <a:spcPct val="105000"/>
              </a:lnSpc>
              <a:spcBef>
                <a:spcPts val="0"/>
              </a:spcBef>
              <a:spcAft>
                <a:spcPts val="0"/>
              </a:spcAft>
              <a:buSzPts val="2600"/>
              <a:buNone/>
              <a:defRPr sz="5300">
                <a:solidFill>
                  <a:schemeClr val="lt1"/>
                </a:solidFill>
              </a:defRPr>
            </a:lvl2pPr>
            <a:lvl3pPr lvl="2" algn="l">
              <a:lnSpc>
                <a:spcPct val="105000"/>
              </a:lnSpc>
              <a:spcBef>
                <a:spcPts val="0"/>
              </a:spcBef>
              <a:spcAft>
                <a:spcPts val="0"/>
              </a:spcAft>
              <a:buSzPts val="2600"/>
              <a:buNone/>
              <a:defRPr sz="5300">
                <a:solidFill>
                  <a:schemeClr val="lt1"/>
                </a:solidFill>
              </a:defRPr>
            </a:lvl3pPr>
            <a:lvl4pPr lvl="3" algn="l">
              <a:lnSpc>
                <a:spcPct val="105000"/>
              </a:lnSpc>
              <a:spcBef>
                <a:spcPts val="0"/>
              </a:spcBef>
              <a:spcAft>
                <a:spcPts val="0"/>
              </a:spcAft>
              <a:buSzPts val="2600"/>
              <a:buNone/>
              <a:defRPr sz="5300">
                <a:solidFill>
                  <a:schemeClr val="lt1"/>
                </a:solidFill>
              </a:defRPr>
            </a:lvl4pPr>
            <a:lvl5pPr lvl="4" algn="l">
              <a:lnSpc>
                <a:spcPct val="105000"/>
              </a:lnSpc>
              <a:spcBef>
                <a:spcPts val="0"/>
              </a:spcBef>
              <a:spcAft>
                <a:spcPts val="0"/>
              </a:spcAft>
              <a:buSzPts val="2600"/>
              <a:buNone/>
              <a:defRPr sz="5300">
                <a:solidFill>
                  <a:schemeClr val="lt1"/>
                </a:solidFill>
              </a:defRPr>
            </a:lvl5pPr>
            <a:lvl6pPr lvl="5" algn="l">
              <a:lnSpc>
                <a:spcPct val="105000"/>
              </a:lnSpc>
              <a:spcBef>
                <a:spcPts val="0"/>
              </a:spcBef>
              <a:spcAft>
                <a:spcPts val="0"/>
              </a:spcAft>
              <a:buSzPts val="2600"/>
              <a:buNone/>
              <a:defRPr sz="5300">
                <a:solidFill>
                  <a:schemeClr val="lt1"/>
                </a:solidFill>
              </a:defRPr>
            </a:lvl6pPr>
            <a:lvl7pPr lvl="6" algn="l">
              <a:lnSpc>
                <a:spcPct val="105000"/>
              </a:lnSpc>
              <a:spcBef>
                <a:spcPts val="0"/>
              </a:spcBef>
              <a:spcAft>
                <a:spcPts val="0"/>
              </a:spcAft>
              <a:buSzPts val="2600"/>
              <a:buNone/>
              <a:defRPr sz="5300">
                <a:solidFill>
                  <a:schemeClr val="lt1"/>
                </a:solidFill>
              </a:defRPr>
            </a:lvl7pPr>
            <a:lvl8pPr lvl="7" algn="l">
              <a:lnSpc>
                <a:spcPct val="105000"/>
              </a:lnSpc>
              <a:spcBef>
                <a:spcPts val="0"/>
              </a:spcBef>
              <a:spcAft>
                <a:spcPts val="0"/>
              </a:spcAft>
              <a:buSzPts val="2600"/>
              <a:buNone/>
              <a:defRPr sz="5300">
                <a:solidFill>
                  <a:schemeClr val="lt1"/>
                </a:solidFill>
              </a:defRPr>
            </a:lvl8pPr>
            <a:lvl9pPr lvl="8" algn="l">
              <a:lnSpc>
                <a:spcPct val="105000"/>
              </a:lnSpc>
              <a:spcBef>
                <a:spcPts val="0"/>
              </a:spcBef>
              <a:spcAft>
                <a:spcPts val="0"/>
              </a:spcAft>
              <a:buSzPts val="2600"/>
              <a:buNone/>
              <a:defRPr sz="5300">
                <a:solidFill>
                  <a:schemeClr val="lt1"/>
                </a:solidFill>
              </a:defRPr>
            </a:lvl9pPr>
          </a:lstStyle>
          <a:p>
            <a:endParaRPr/>
          </a:p>
        </p:txBody>
      </p:sp>
      <p:pic>
        <p:nvPicPr>
          <p:cNvPr id="132" name="Google Shape;132;p23"/>
          <p:cNvPicPr preferRelativeResize="0"/>
          <p:nvPr/>
        </p:nvPicPr>
        <p:blipFill rotWithShape="1">
          <a:blip r:embed="rId3">
            <a:alphaModFix/>
          </a:blip>
          <a:srcRect/>
          <a:stretch/>
        </p:blipFill>
        <p:spPr>
          <a:xfrm>
            <a:off x="7580138" y="4652989"/>
            <a:ext cx="1185206" cy="279575"/>
          </a:xfrm>
          <a:prstGeom prst="rect">
            <a:avLst/>
          </a:prstGeom>
          <a:noFill/>
          <a:ln>
            <a:noFill/>
          </a:ln>
        </p:spPr>
      </p:pic>
      <p:pic>
        <p:nvPicPr>
          <p:cNvPr id="133" name="Google Shape;133;p23"/>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134" name="Google Shape;134;p23"/>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135" name="Google Shape;135;p23"/>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136" name="Google Shape;136;p23"/>
          <p:cNvPicPr preferRelativeResize="0"/>
          <p:nvPr/>
        </p:nvPicPr>
        <p:blipFill rotWithShape="1">
          <a:blip r:embed="rId7">
            <a:alphaModFix/>
          </a:blip>
          <a:srcRect/>
          <a:stretch/>
        </p:blipFill>
        <p:spPr>
          <a:xfrm>
            <a:off x="5592003" y="3228044"/>
            <a:ext cx="341963" cy="341963"/>
          </a:xfrm>
          <a:prstGeom prst="rect">
            <a:avLst/>
          </a:prstGeom>
          <a:noFill/>
          <a:ln>
            <a:noFill/>
          </a:ln>
        </p:spPr>
      </p:pic>
      <p:sp>
        <p:nvSpPr>
          <p:cNvPr id="137" name="Google Shape;137;p23"/>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linkedin.com/company/red-hat</a:t>
            </a:r>
            <a:endParaRPr sz="1100" b="0" i="0" u="none" strike="noStrike" cap="none">
              <a:solidFill>
                <a:schemeClr val="lt1"/>
              </a:solidFill>
              <a:latin typeface="Red Hat Text"/>
              <a:ea typeface="Red Hat Text"/>
              <a:cs typeface="Red Hat Text"/>
              <a:sym typeface="Red Hat Text"/>
            </a:endParaRPr>
          </a:p>
        </p:txBody>
      </p:sp>
      <p:sp>
        <p:nvSpPr>
          <p:cNvPr id="138" name="Google Shape;138;p23"/>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youtube.com/user/RedHatVideos</a:t>
            </a:r>
            <a:endParaRPr sz="1100" b="0" i="0" u="none" strike="noStrike" cap="none">
              <a:solidFill>
                <a:schemeClr val="lt1"/>
              </a:solidFill>
              <a:latin typeface="Red Hat Text"/>
              <a:ea typeface="Red Hat Text"/>
              <a:cs typeface="Red Hat Text"/>
              <a:sym typeface="Red Hat Text"/>
            </a:endParaRPr>
          </a:p>
        </p:txBody>
      </p:sp>
      <p:sp>
        <p:nvSpPr>
          <p:cNvPr id="139" name="Google Shape;139;p23"/>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facebook.com/redhatinc</a:t>
            </a:r>
            <a:endParaRPr sz="1100" b="0" i="0" u="none" strike="noStrike" cap="none">
              <a:solidFill>
                <a:schemeClr val="lt1"/>
              </a:solidFill>
              <a:latin typeface="Red Hat Text"/>
              <a:ea typeface="Red Hat Text"/>
              <a:cs typeface="Red Hat Text"/>
              <a:sym typeface="Red Hat Text"/>
            </a:endParaRPr>
          </a:p>
        </p:txBody>
      </p:sp>
      <p:sp>
        <p:nvSpPr>
          <p:cNvPr id="140" name="Google Shape;140;p23"/>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twitter.com/RedHat</a:t>
            </a:r>
            <a:endParaRPr sz="1100" b="0" i="0" u="none" strike="noStrike" cap="none">
              <a:solidFill>
                <a:schemeClr val="lt1"/>
              </a:solidFill>
              <a:latin typeface="Red Hat Text"/>
              <a:ea typeface="Red Hat Text"/>
              <a:cs typeface="Red Hat Text"/>
              <a:sym typeface="Red Hat Text"/>
            </a:endParaRPr>
          </a:p>
        </p:txBody>
      </p:sp>
      <p:cxnSp>
        <p:nvCxnSpPr>
          <p:cNvPr id="141" name="Google Shape;141;p23"/>
          <p:cNvCxnSpPr/>
          <p:nvPr/>
        </p:nvCxnSpPr>
        <p:spPr>
          <a:xfrm rot="10800000">
            <a:off x="335831" y="-37"/>
            <a:ext cx="0" cy="1712100"/>
          </a:xfrm>
          <a:prstGeom prst="straightConnector1">
            <a:avLst/>
          </a:prstGeom>
          <a:noFill/>
          <a:ln w="9525" cap="flat" cmpd="sng">
            <a:solidFill>
              <a:srgbClr val="800000"/>
            </a:solidFill>
            <a:prstDash val="solid"/>
            <a:round/>
            <a:headEnd type="none" w="sm" len="sm"/>
            <a:tailEnd type="none" w="sm" len="sm"/>
          </a:ln>
        </p:spPr>
      </p:cxnSp>
      <p:cxnSp>
        <p:nvCxnSpPr>
          <p:cNvPr id="142" name="Google Shape;142;p23"/>
          <p:cNvCxnSpPr/>
          <p:nvPr/>
        </p:nvCxnSpPr>
        <p:spPr>
          <a:xfrm rot="10800000">
            <a:off x="335825" y="4800900"/>
            <a:ext cx="0" cy="342600"/>
          </a:xfrm>
          <a:prstGeom prst="straightConnector1">
            <a:avLst/>
          </a:prstGeom>
          <a:noFill/>
          <a:ln w="9525" cap="flat" cmpd="sng">
            <a:solidFill>
              <a:srgbClr val="800000"/>
            </a:solidFill>
            <a:prstDash val="solid"/>
            <a:round/>
            <a:headEnd type="none" w="sm" len="sm"/>
            <a:tailEnd type="none" w="sm" len="sm"/>
          </a:ln>
        </p:spPr>
      </p:cxnSp>
      <p:sp>
        <p:nvSpPr>
          <p:cNvPr id="143" name="Google Shape;143;p2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4"/>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4"/>
          <p:cNvSpPr txBox="1">
            <a:spLocks noGrp="1"/>
          </p:cNvSpPr>
          <p:nvPr>
            <p:ph type="subTitle" idx="1"/>
          </p:nvPr>
        </p:nvSpPr>
        <p:spPr>
          <a:xfrm>
            <a:off x="1562794" y="2641369"/>
            <a:ext cx="5649900" cy="685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7" name="Google Shape;147;p24"/>
          <p:cNvSpPr txBox="1">
            <a:spLocks noGrp="1"/>
          </p:cNvSpPr>
          <p:nvPr>
            <p:ph type="title"/>
          </p:nvPr>
        </p:nvSpPr>
        <p:spPr>
          <a:xfrm>
            <a:off x="1562906" y="1307719"/>
            <a:ext cx="5649900" cy="12003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2600"/>
              <a:buNone/>
              <a:defRPr sz="3500">
                <a:solidFill>
                  <a:schemeClr val="lt1"/>
                </a:solidFill>
              </a:defRPr>
            </a:lvl1pPr>
            <a:lvl2pPr lvl="1" algn="l">
              <a:lnSpc>
                <a:spcPct val="105000"/>
              </a:lnSpc>
              <a:spcBef>
                <a:spcPts val="0"/>
              </a:spcBef>
              <a:spcAft>
                <a:spcPts val="0"/>
              </a:spcAft>
              <a:buSzPts val="2600"/>
              <a:buNone/>
              <a:defRPr sz="3500">
                <a:solidFill>
                  <a:schemeClr val="lt1"/>
                </a:solidFill>
              </a:defRPr>
            </a:lvl2pPr>
            <a:lvl3pPr lvl="2" algn="l">
              <a:lnSpc>
                <a:spcPct val="105000"/>
              </a:lnSpc>
              <a:spcBef>
                <a:spcPts val="0"/>
              </a:spcBef>
              <a:spcAft>
                <a:spcPts val="0"/>
              </a:spcAft>
              <a:buSzPts val="2600"/>
              <a:buNone/>
              <a:defRPr sz="3500">
                <a:solidFill>
                  <a:schemeClr val="lt1"/>
                </a:solidFill>
              </a:defRPr>
            </a:lvl3pPr>
            <a:lvl4pPr lvl="3" algn="l">
              <a:lnSpc>
                <a:spcPct val="105000"/>
              </a:lnSpc>
              <a:spcBef>
                <a:spcPts val="0"/>
              </a:spcBef>
              <a:spcAft>
                <a:spcPts val="0"/>
              </a:spcAft>
              <a:buSzPts val="2600"/>
              <a:buNone/>
              <a:defRPr sz="3500">
                <a:solidFill>
                  <a:schemeClr val="lt1"/>
                </a:solidFill>
              </a:defRPr>
            </a:lvl4pPr>
            <a:lvl5pPr lvl="4" algn="l">
              <a:lnSpc>
                <a:spcPct val="105000"/>
              </a:lnSpc>
              <a:spcBef>
                <a:spcPts val="0"/>
              </a:spcBef>
              <a:spcAft>
                <a:spcPts val="0"/>
              </a:spcAft>
              <a:buSzPts val="2600"/>
              <a:buNone/>
              <a:defRPr sz="3500">
                <a:solidFill>
                  <a:schemeClr val="lt1"/>
                </a:solidFill>
              </a:defRPr>
            </a:lvl5pPr>
            <a:lvl6pPr lvl="5" algn="l">
              <a:lnSpc>
                <a:spcPct val="105000"/>
              </a:lnSpc>
              <a:spcBef>
                <a:spcPts val="0"/>
              </a:spcBef>
              <a:spcAft>
                <a:spcPts val="0"/>
              </a:spcAft>
              <a:buSzPts val="2600"/>
              <a:buNone/>
              <a:defRPr sz="3500">
                <a:solidFill>
                  <a:schemeClr val="lt1"/>
                </a:solidFill>
              </a:defRPr>
            </a:lvl6pPr>
            <a:lvl7pPr lvl="6" algn="l">
              <a:lnSpc>
                <a:spcPct val="105000"/>
              </a:lnSpc>
              <a:spcBef>
                <a:spcPts val="0"/>
              </a:spcBef>
              <a:spcAft>
                <a:spcPts val="0"/>
              </a:spcAft>
              <a:buSzPts val="2600"/>
              <a:buNone/>
              <a:defRPr sz="3500">
                <a:solidFill>
                  <a:schemeClr val="lt1"/>
                </a:solidFill>
              </a:defRPr>
            </a:lvl7pPr>
            <a:lvl8pPr lvl="7" algn="l">
              <a:lnSpc>
                <a:spcPct val="105000"/>
              </a:lnSpc>
              <a:spcBef>
                <a:spcPts val="0"/>
              </a:spcBef>
              <a:spcAft>
                <a:spcPts val="0"/>
              </a:spcAft>
              <a:buSzPts val="2600"/>
              <a:buNone/>
              <a:defRPr sz="3500">
                <a:solidFill>
                  <a:schemeClr val="lt1"/>
                </a:solidFill>
              </a:defRPr>
            </a:lvl8pPr>
            <a:lvl9pPr lvl="8" algn="l">
              <a:lnSpc>
                <a:spcPct val="105000"/>
              </a:lnSpc>
              <a:spcBef>
                <a:spcPts val="0"/>
              </a:spcBef>
              <a:spcAft>
                <a:spcPts val="0"/>
              </a:spcAft>
              <a:buSzPts val="2600"/>
              <a:buNone/>
              <a:defRPr sz="3500">
                <a:solidFill>
                  <a:schemeClr val="lt1"/>
                </a:solidFill>
              </a:defRPr>
            </a:lvl9pPr>
          </a:lstStyle>
          <a:p>
            <a:endParaRPr/>
          </a:p>
        </p:txBody>
      </p:sp>
      <p:sp>
        <p:nvSpPr>
          <p:cNvPr id="148" name="Google Shape;148;p24"/>
          <p:cNvSpPr txBox="1">
            <a:spLocks noGrp="1"/>
          </p:cNvSpPr>
          <p:nvPr>
            <p:ph type="subTitle" idx="2"/>
          </p:nvPr>
        </p:nvSpPr>
        <p:spPr>
          <a:xfrm>
            <a:off x="1562794" y="3511275"/>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sp>
        <p:nvSpPr>
          <p:cNvPr id="149" name="Google Shape;149;p24"/>
          <p:cNvSpPr txBox="1">
            <a:spLocks noGrp="1"/>
          </p:cNvSpPr>
          <p:nvPr>
            <p:ph type="subTitle" idx="3"/>
          </p:nvPr>
        </p:nvSpPr>
        <p:spPr>
          <a:xfrm>
            <a:off x="3353888" y="3511275"/>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lt1"/>
              </a:buClr>
              <a:buSzPts val="900"/>
              <a:buNone/>
              <a:defRPr sz="900">
                <a:solidFill>
                  <a:schemeClr val="lt1"/>
                </a:solidFill>
              </a:defRPr>
            </a:lvl1pPr>
            <a:lvl2pPr lvl="1" algn="l">
              <a:lnSpc>
                <a:spcPct val="135000"/>
              </a:lnSpc>
              <a:spcBef>
                <a:spcPts val="0"/>
              </a:spcBef>
              <a:spcAft>
                <a:spcPts val="0"/>
              </a:spcAft>
              <a:buClr>
                <a:schemeClr val="lt1"/>
              </a:buClr>
              <a:buSzPts val="900"/>
              <a:buNone/>
              <a:defRPr sz="900">
                <a:solidFill>
                  <a:schemeClr val="lt1"/>
                </a:solidFill>
              </a:defRPr>
            </a:lvl2pPr>
            <a:lvl3pPr lvl="2" algn="l">
              <a:lnSpc>
                <a:spcPct val="135000"/>
              </a:lnSpc>
              <a:spcBef>
                <a:spcPts val="0"/>
              </a:spcBef>
              <a:spcAft>
                <a:spcPts val="0"/>
              </a:spcAft>
              <a:buClr>
                <a:schemeClr val="lt1"/>
              </a:buClr>
              <a:buSzPts val="900"/>
              <a:buNone/>
              <a:defRPr sz="900">
                <a:solidFill>
                  <a:schemeClr val="lt1"/>
                </a:solidFill>
              </a:defRPr>
            </a:lvl3pPr>
            <a:lvl4pPr lvl="3" algn="l">
              <a:lnSpc>
                <a:spcPct val="135000"/>
              </a:lnSpc>
              <a:spcBef>
                <a:spcPts val="0"/>
              </a:spcBef>
              <a:spcAft>
                <a:spcPts val="0"/>
              </a:spcAft>
              <a:buClr>
                <a:schemeClr val="lt1"/>
              </a:buClr>
              <a:buSzPts val="900"/>
              <a:buNone/>
              <a:defRPr sz="900">
                <a:solidFill>
                  <a:schemeClr val="lt1"/>
                </a:solidFill>
              </a:defRPr>
            </a:lvl4pPr>
            <a:lvl5pPr lvl="4" algn="l">
              <a:lnSpc>
                <a:spcPct val="135000"/>
              </a:lnSpc>
              <a:spcBef>
                <a:spcPts val="0"/>
              </a:spcBef>
              <a:spcAft>
                <a:spcPts val="0"/>
              </a:spcAft>
              <a:buClr>
                <a:schemeClr val="lt1"/>
              </a:buClr>
              <a:buSzPts val="900"/>
              <a:buNone/>
              <a:defRPr sz="900">
                <a:solidFill>
                  <a:schemeClr val="lt1"/>
                </a:solidFill>
              </a:defRPr>
            </a:lvl5pPr>
            <a:lvl6pPr lvl="5" algn="l">
              <a:lnSpc>
                <a:spcPct val="135000"/>
              </a:lnSpc>
              <a:spcBef>
                <a:spcPts val="0"/>
              </a:spcBef>
              <a:spcAft>
                <a:spcPts val="0"/>
              </a:spcAft>
              <a:buClr>
                <a:schemeClr val="lt1"/>
              </a:buClr>
              <a:buSzPts val="900"/>
              <a:buNone/>
              <a:defRPr sz="900">
                <a:solidFill>
                  <a:schemeClr val="lt1"/>
                </a:solidFill>
              </a:defRPr>
            </a:lvl6pPr>
            <a:lvl7pPr lvl="6" algn="l">
              <a:lnSpc>
                <a:spcPct val="135000"/>
              </a:lnSpc>
              <a:spcBef>
                <a:spcPts val="0"/>
              </a:spcBef>
              <a:spcAft>
                <a:spcPts val="0"/>
              </a:spcAft>
              <a:buClr>
                <a:schemeClr val="lt1"/>
              </a:buClr>
              <a:buSzPts val="900"/>
              <a:buNone/>
              <a:defRPr sz="900">
                <a:solidFill>
                  <a:schemeClr val="lt1"/>
                </a:solidFill>
              </a:defRPr>
            </a:lvl7pPr>
            <a:lvl8pPr lvl="7" algn="l">
              <a:lnSpc>
                <a:spcPct val="135000"/>
              </a:lnSpc>
              <a:spcBef>
                <a:spcPts val="0"/>
              </a:spcBef>
              <a:spcAft>
                <a:spcPts val="0"/>
              </a:spcAft>
              <a:buClr>
                <a:schemeClr val="lt1"/>
              </a:buClr>
              <a:buSzPts val="900"/>
              <a:buNone/>
              <a:defRPr sz="900">
                <a:solidFill>
                  <a:schemeClr val="lt1"/>
                </a:solidFill>
              </a:defRPr>
            </a:lvl8pPr>
            <a:lvl9pPr lvl="8" algn="l">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150" name="Google Shape;150;p24"/>
          <p:cNvPicPr preferRelativeResize="0"/>
          <p:nvPr/>
        </p:nvPicPr>
        <p:blipFill rotWithShape="1">
          <a:blip r:embed="rId3">
            <a:alphaModFix/>
          </a:blip>
          <a:srcRect/>
          <a:stretch/>
        </p:blipFill>
        <p:spPr>
          <a:xfrm>
            <a:off x="7580138" y="4652989"/>
            <a:ext cx="1185206" cy="279575"/>
          </a:xfrm>
          <a:prstGeom prst="rect">
            <a:avLst/>
          </a:prstGeom>
          <a:noFill/>
          <a:ln>
            <a:noFill/>
          </a:ln>
        </p:spPr>
      </p:pic>
      <p:cxnSp>
        <p:nvCxnSpPr>
          <p:cNvPr id="151" name="Google Shape;151;p24"/>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152" name="Google Shape;152;p2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5"/>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5"/>
          <p:cNvSpPr txBox="1">
            <a:spLocks noGrp="1"/>
          </p:cNvSpPr>
          <p:nvPr>
            <p:ph type="subTitle" idx="1"/>
          </p:nvPr>
        </p:nvSpPr>
        <p:spPr>
          <a:xfrm>
            <a:off x="1562794" y="2256319"/>
            <a:ext cx="3109800" cy="1143600"/>
          </a:xfrm>
          <a:prstGeom prst="rect">
            <a:avLst/>
          </a:prstGeom>
          <a:noFill/>
          <a:ln>
            <a:noFill/>
          </a:ln>
        </p:spPr>
        <p:txBody>
          <a:bodyPr spcFirstLastPara="1" wrap="square" lIns="0" tIns="0" rIns="0" bIns="0" anchor="t" anchorCtr="0">
            <a:noAutofit/>
          </a:bodyPr>
          <a:lstStyle>
            <a:lvl1pPr lvl="0" algn="l">
              <a:lnSpc>
                <a:spcPct val="180000"/>
              </a:lnSpc>
              <a:spcBef>
                <a:spcPts val="0"/>
              </a:spcBef>
              <a:spcAft>
                <a:spcPts val="0"/>
              </a:spcAft>
              <a:buClr>
                <a:schemeClr val="lt1"/>
              </a:buClr>
              <a:buSzPts val="1100"/>
              <a:buNone/>
              <a:defRPr sz="1100">
                <a:solidFill>
                  <a:schemeClr val="lt1"/>
                </a:solidFill>
              </a:defRPr>
            </a:lvl1pPr>
            <a:lvl2pPr lvl="1" algn="l">
              <a:lnSpc>
                <a:spcPct val="180000"/>
              </a:lnSpc>
              <a:spcBef>
                <a:spcPts val="0"/>
              </a:spcBef>
              <a:spcAft>
                <a:spcPts val="0"/>
              </a:spcAft>
              <a:buClr>
                <a:schemeClr val="lt1"/>
              </a:buClr>
              <a:buSzPts val="1100"/>
              <a:buNone/>
              <a:defRPr sz="1100">
                <a:solidFill>
                  <a:schemeClr val="lt1"/>
                </a:solidFill>
              </a:defRPr>
            </a:lvl2pPr>
            <a:lvl3pPr lvl="2" algn="l">
              <a:lnSpc>
                <a:spcPct val="180000"/>
              </a:lnSpc>
              <a:spcBef>
                <a:spcPts val="0"/>
              </a:spcBef>
              <a:spcAft>
                <a:spcPts val="0"/>
              </a:spcAft>
              <a:buClr>
                <a:schemeClr val="lt1"/>
              </a:buClr>
              <a:buSzPts val="1100"/>
              <a:buNone/>
              <a:defRPr sz="1100">
                <a:solidFill>
                  <a:schemeClr val="lt1"/>
                </a:solidFill>
              </a:defRPr>
            </a:lvl3pPr>
            <a:lvl4pPr lvl="3" algn="l">
              <a:lnSpc>
                <a:spcPct val="180000"/>
              </a:lnSpc>
              <a:spcBef>
                <a:spcPts val="0"/>
              </a:spcBef>
              <a:spcAft>
                <a:spcPts val="0"/>
              </a:spcAft>
              <a:buClr>
                <a:schemeClr val="lt1"/>
              </a:buClr>
              <a:buSzPts val="1100"/>
              <a:buNone/>
              <a:defRPr sz="1100">
                <a:solidFill>
                  <a:schemeClr val="lt1"/>
                </a:solidFill>
              </a:defRPr>
            </a:lvl4pPr>
            <a:lvl5pPr lvl="4" algn="l">
              <a:lnSpc>
                <a:spcPct val="180000"/>
              </a:lnSpc>
              <a:spcBef>
                <a:spcPts val="0"/>
              </a:spcBef>
              <a:spcAft>
                <a:spcPts val="0"/>
              </a:spcAft>
              <a:buClr>
                <a:schemeClr val="lt1"/>
              </a:buClr>
              <a:buSzPts val="1100"/>
              <a:buNone/>
              <a:defRPr sz="1100">
                <a:solidFill>
                  <a:schemeClr val="lt1"/>
                </a:solidFill>
              </a:defRPr>
            </a:lvl5pPr>
            <a:lvl6pPr lvl="5" algn="l">
              <a:lnSpc>
                <a:spcPct val="180000"/>
              </a:lnSpc>
              <a:spcBef>
                <a:spcPts val="0"/>
              </a:spcBef>
              <a:spcAft>
                <a:spcPts val="0"/>
              </a:spcAft>
              <a:buClr>
                <a:schemeClr val="lt1"/>
              </a:buClr>
              <a:buSzPts val="1100"/>
              <a:buNone/>
              <a:defRPr sz="1100">
                <a:solidFill>
                  <a:schemeClr val="lt1"/>
                </a:solidFill>
              </a:defRPr>
            </a:lvl6pPr>
            <a:lvl7pPr lvl="6" algn="l">
              <a:lnSpc>
                <a:spcPct val="180000"/>
              </a:lnSpc>
              <a:spcBef>
                <a:spcPts val="0"/>
              </a:spcBef>
              <a:spcAft>
                <a:spcPts val="0"/>
              </a:spcAft>
              <a:buClr>
                <a:schemeClr val="lt1"/>
              </a:buClr>
              <a:buSzPts val="1100"/>
              <a:buNone/>
              <a:defRPr sz="1100">
                <a:solidFill>
                  <a:schemeClr val="lt1"/>
                </a:solidFill>
              </a:defRPr>
            </a:lvl7pPr>
            <a:lvl8pPr lvl="7" algn="l">
              <a:lnSpc>
                <a:spcPct val="180000"/>
              </a:lnSpc>
              <a:spcBef>
                <a:spcPts val="0"/>
              </a:spcBef>
              <a:spcAft>
                <a:spcPts val="0"/>
              </a:spcAft>
              <a:buClr>
                <a:schemeClr val="lt1"/>
              </a:buClr>
              <a:buSzPts val="1100"/>
              <a:buNone/>
              <a:defRPr sz="1100">
                <a:solidFill>
                  <a:schemeClr val="lt1"/>
                </a:solidFill>
              </a:defRPr>
            </a:lvl8pPr>
            <a:lvl9pPr lvl="8" algn="l">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156" name="Google Shape;156;p25"/>
          <p:cNvSpPr txBox="1">
            <a:spLocks noGrp="1"/>
          </p:cNvSpPr>
          <p:nvPr>
            <p:ph type="title"/>
          </p:nvPr>
        </p:nvSpPr>
        <p:spPr>
          <a:xfrm>
            <a:off x="1562906" y="426469"/>
            <a:ext cx="3678900" cy="1489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SzPts val="2600"/>
              <a:buNone/>
              <a:defRPr sz="5300">
                <a:solidFill>
                  <a:schemeClr val="lt1"/>
                </a:solidFill>
              </a:defRPr>
            </a:lvl1pPr>
            <a:lvl2pPr lvl="1" algn="l">
              <a:lnSpc>
                <a:spcPct val="105000"/>
              </a:lnSpc>
              <a:spcBef>
                <a:spcPts val="0"/>
              </a:spcBef>
              <a:spcAft>
                <a:spcPts val="0"/>
              </a:spcAft>
              <a:buSzPts val="2600"/>
              <a:buNone/>
              <a:defRPr sz="5300">
                <a:solidFill>
                  <a:schemeClr val="lt1"/>
                </a:solidFill>
              </a:defRPr>
            </a:lvl2pPr>
            <a:lvl3pPr lvl="2" algn="l">
              <a:lnSpc>
                <a:spcPct val="105000"/>
              </a:lnSpc>
              <a:spcBef>
                <a:spcPts val="0"/>
              </a:spcBef>
              <a:spcAft>
                <a:spcPts val="0"/>
              </a:spcAft>
              <a:buSzPts val="2600"/>
              <a:buNone/>
              <a:defRPr sz="5300">
                <a:solidFill>
                  <a:schemeClr val="lt1"/>
                </a:solidFill>
              </a:defRPr>
            </a:lvl3pPr>
            <a:lvl4pPr lvl="3" algn="l">
              <a:lnSpc>
                <a:spcPct val="105000"/>
              </a:lnSpc>
              <a:spcBef>
                <a:spcPts val="0"/>
              </a:spcBef>
              <a:spcAft>
                <a:spcPts val="0"/>
              </a:spcAft>
              <a:buSzPts val="2600"/>
              <a:buNone/>
              <a:defRPr sz="5300">
                <a:solidFill>
                  <a:schemeClr val="lt1"/>
                </a:solidFill>
              </a:defRPr>
            </a:lvl4pPr>
            <a:lvl5pPr lvl="4" algn="l">
              <a:lnSpc>
                <a:spcPct val="105000"/>
              </a:lnSpc>
              <a:spcBef>
                <a:spcPts val="0"/>
              </a:spcBef>
              <a:spcAft>
                <a:spcPts val="0"/>
              </a:spcAft>
              <a:buSzPts val="2600"/>
              <a:buNone/>
              <a:defRPr sz="5300">
                <a:solidFill>
                  <a:schemeClr val="lt1"/>
                </a:solidFill>
              </a:defRPr>
            </a:lvl5pPr>
            <a:lvl6pPr lvl="5" algn="l">
              <a:lnSpc>
                <a:spcPct val="105000"/>
              </a:lnSpc>
              <a:spcBef>
                <a:spcPts val="0"/>
              </a:spcBef>
              <a:spcAft>
                <a:spcPts val="0"/>
              </a:spcAft>
              <a:buSzPts val="2600"/>
              <a:buNone/>
              <a:defRPr sz="5300">
                <a:solidFill>
                  <a:schemeClr val="lt1"/>
                </a:solidFill>
              </a:defRPr>
            </a:lvl6pPr>
            <a:lvl7pPr lvl="6" algn="l">
              <a:lnSpc>
                <a:spcPct val="105000"/>
              </a:lnSpc>
              <a:spcBef>
                <a:spcPts val="0"/>
              </a:spcBef>
              <a:spcAft>
                <a:spcPts val="0"/>
              </a:spcAft>
              <a:buSzPts val="2600"/>
              <a:buNone/>
              <a:defRPr sz="5300">
                <a:solidFill>
                  <a:schemeClr val="lt1"/>
                </a:solidFill>
              </a:defRPr>
            </a:lvl7pPr>
            <a:lvl8pPr lvl="7" algn="l">
              <a:lnSpc>
                <a:spcPct val="105000"/>
              </a:lnSpc>
              <a:spcBef>
                <a:spcPts val="0"/>
              </a:spcBef>
              <a:spcAft>
                <a:spcPts val="0"/>
              </a:spcAft>
              <a:buSzPts val="2600"/>
              <a:buNone/>
              <a:defRPr sz="5300">
                <a:solidFill>
                  <a:schemeClr val="lt1"/>
                </a:solidFill>
              </a:defRPr>
            </a:lvl8pPr>
            <a:lvl9pPr lvl="8" algn="l">
              <a:lnSpc>
                <a:spcPct val="105000"/>
              </a:lnSpc>
              <a:spcBef>
                <a:spcPts val="0"/>
              </a:spcBef>
              <a:spcAft>
                <a:spcPts val="0"/>
              </a:spcAft>
              <a:buSzPts val="2600"/>
              <a:buNone/>
              <a:defRPr sz="5300">
                <a:solidFill>
                  <a:schemeClr val="lt1"/>
                </a:solidFill>
              </a:defRPr>
            </a:lvl9pPr>
          </a:lstStyle>
          <a:p>
            <a:endParaRPr/>
          </a:p>
        </p:txBody>
      </p:sp>
      <p:pic>
        <p:nvPicPr>
          <p:cNvPr id="157" name="Google Shape;157;p25"/>
          <p:cNvPicPr preferRelativeResize="0"/>
          <p:nvPr/>
        </p:nvPicPr>
        <p:blipFill rotWithShape="1">
          <a:blip r:embed="rId3">
            <a:alphaModFix/>
          </a:blip>
          <a:srcRect/>
          <a:stretch/>
        </p:blipFill>
        <p:spPr>
          <a:xfrm>
            <a:off x="7580138" y="4652989"/>
            <a:ext cx="1185206" cy="279575"/>
          </a:xfrm>
          <a:prstGeom prst="rect">
            <a:avLst/>
          </a:prstGeom>
          <a:noFill/>
          <a:ln>
            <a:noFill/>
          </a:ln>
        </p:spPr>
      </p:pic>
      <p:sp>
        <p:nvSpPr>
          <p:cNvPr id="158" name="Google Shape;158;p25"/>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linkedin.com/company/red-hat</a:t>
            </a:r>
            <a:endParaRPr sz="1100" b="0" i="0" u="none" strike="noStrike" cap="none">
              <a:solidFill>
                <a:schemeClr val="lt1"/>
              </a:solidFill>
              <a:latin typeface="Red Hat Text"/>
              <a:ea typeface="Red Hat Text"/>
              <a:cs typeface="Red Hat Text"/>
              <a:sym typeface="Red Hat Text"/>
            </a:endParaRPr>
          </a:p>
        </p:txBody>
      </p:sp>
      <p:sp>
        <p:nvSpPr>
          <p:cNvPr id="159" name="Google Shape;159;p25"/>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youtube.com/user/RedHatVideos</a:t>
            </a:r>
            <a:endParaRPr sz="1100" b="0" i="0" u="none" strike="noStrike" cap="none">
              <a:solidFill>
                <a:schemeClr val="lt1"/>
              </a:solidFill>
              <a:latin typeface="Red Hat Text"/>
              <a:ea typeface="Red Hat Text"/>
              <a:cs typeface="Red Hat Text"/>
              <a:sym typeface="Red Hat Text"/>
            </a:endParaRPr>
          </a:p>
        </p:txBody>
      </p:sp>
      <p:sp>
        <p:nvSpPr>
          <p:cNvPr id="160" name="Google Shape;160;p25"/>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facebook.com/redhatinc</a:t>
            </a:r>
            <a:endParaRPr sz="1100" b="0" i="0" u="none" strike="noStrike" cap="none">
              <a:solidFill>
                <a:schemeClr val="lt1"/>
              </a:solidFill>
              <a:latin typeface="Red Hat Text"/>
              <a:ea typeface="Red Hat Text"/>
              <a:cs typeface="Red Hat Text"/>
              <a:sym typeface="Red Hat Text"/>
            </a:endParaRPr>
          </a:p>
        </p:txBody>
      </p:sp>
      <p:sp>
        <p:nvSpPr>
          <p:cNvPr id="161" name="Google Shape;161;p25"/>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Red Hat Text"/>
                <a:ea typeface="Red Hat Text"/>
                <a:cs typeface="Red Hat Text"/>
                <a:sym typeface="Red Hat Text"/>
              </a:rPr>
              <a:t>twitter.com/RedHat</a:t>
            </a:r>
            <a:endParaRPr sz="1100" b="0" i="0" u="none" strike="noStrike" cap="none">
              <a:solidFill>
                <a:schemeClr val="lt1"/>
              </a:solidFill>
              <a:latin typeface="Red Hat Text"/>
              <a:ea typeface="Red Hat Text"/>
              <a:cs typeface="Red Hat Text"/>
              <a:sym typeface="Red Hat Text"/>
            </a:endParaRPr>
          </a:p>
        </p:txBody>
      </p:sp>
      <p:cxnSp>
        <p:nvCxnSpPr>
          <p:cNvPr id="162" name="Google Shape;162;p25"/>
          <p:cNvCxnSpPr/>
          <p:nvPr/>
        </p:nvCxnSpPr>
        <p:spPr>
          <a:xfrm rot="10800000">
            <a:off x="335831" y="-37"/>
            <a:ext cx="0" cy="1712100"/>
          </a:xfrm>
          <a:prstGeom prst="straightConnector1">
            <a:avLst/>
          </a:prstGeom>
          <a:noFill/>
          <a:ln w="9525" cap="flat" cmpd="sng">
            <a:solidFill>
              <a:srgbClr val="EE0000"/>
            </a:solidFill>
            <a:prstDash val="solid"/>
            <a:round/>
            <a:headEnd type="none" w="sm" len="sm"/>
            <a:tailEnd type="none" w="sm" len="sm"/>
          </a:ln>
        </p:spPr>
      </p:cxnSp>
      <p:cxnSp>
        <p:nvCxnSpPr>
          <p:cNvPr id="163" name="Google Shape;163;p25"/>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164" name="Google Shape;164;p2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65" name="Google Shape;165;p25"/>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166" name="Google Shape;166;p25"/>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167" name="Google Shape;167;p25"/>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168" name="Google Shape;168;p25"/>
          <p:cNvPicPr preferRelativeResize="0"/>
          <p:nvPr/>
        </p:nvPicPr>
        <p:blipFill rotWithShape="1">
          <a:blip r:embed="rId7">
            <a:alphaModFix/>
          </a:blip>
          <a:srcRect/>
          <a:stretch/>
        </p:blipFill>
        <p:spPr>
          <a:xfrm>
            <a:off x="5592003" y="3228044"/>
            <a:ext cx="341963" cy="34196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6"/>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 name="Google Shape;171;p26"/>
          <p:cNvPicPr preferRelativeResize="0"/>
          <p:nvPr/>
        </p:nvPicPr>
        <p:blipFill rotWithShape="1">
          <a:blip r:embed="rId3">
            <a:alphaModFix/>
          </a:blip>
          <a:srcRect/>
          <a:stretch/>
        </p:blipFill>
        <p:spPr>
          <a:xfrm>
            <a:off x="7580138" y="4652989"/>
            <a:ext cx="1185206" cy="279575"/>
          </a:xfrm>
          <a:prstGeom prst="rect">
            <a:avLst/>
          </a:prstGeom>
          <a:noFill/>
          <a:ln>
            <a:noFill/>
          </a:ln>
        </p:spPr>
      </p:pic>
      <p:cxnSp>
        <p:nvCxnSpPr>
          <p:cNvPr id="172" name="Google Shape;172;p26"/>
          <p:cNvCxnSpPr/>
          <p:nvPr/>
        </p:nvCxnSpPr>
        <p:spPr>
          <a:xfrm rot="10800000">
            <a:off x="335825" y="4800900"/>
            <a:ext cx="0" cy="342600"/>
          </a:xfrm>
          <a:prstGeom prst="straightConnector1">
            <a:avLst/>
          </a:prstGeom>
          <a:noFill/>
          <a:ln w="9525" cap="flat" cmpd="sng">
            <a:solidFill>
              <a:schemeClr val="lt1"/>
            </a:solidFill>
            <a:prstDash val="solid"/>
            <a:round/>
            <a:headEnd type="none" w="sm" len="sm"/>
            <a:tailEnd type="none" w="sm" len="sm"/>
          </a:ln>
        </p:spPr>
      </p:cxnSp>
      <p:sp>
        <p:nvSpPr>
          <p:cNvPr id="173" name="Google Shape;173;p26"/>
          <p:cNvSpPr txBox="1">
            <a:spLocks noGrp="1"/>
          </p:cNvSpPr>
          <p:nvPr>
            <p:ph type="subTitle" idx="1"/>
          </p:nvPr>
        </p:nvSpPr>
        <p:spPr>
          <a:xfrm>
            <a:off x="4245394" y="2978738"/>
            <a:ext cx="3334800" cy="685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Clr>
                <a:schemeClr val="dk1"/>
              </a:buClr>
              <a:buSzPts val="1400"/>
              <a:buNone/>
              <a:defRPr sz="1400">
                <a:solidFill>
                  <a:schemeClr val="dk1"/>
                </a:solidFill>
              </a:defRPr>
            </a:lvl1pPr>
            <a:lvl2pPr lvl="1" algn="l">
              <a:lnSpc>
                <a:spcPct val="140000"/>
              </a:lnSpc>
              <a:spcBef>
                <a:spcPts val="0"/>
              </a:spcBef>
              <a:spcAft>
                <a:spcPts val="0"/>
              </a:spcAft>
              <a:buClr>
                <a:schemeClr val="dk1"/>
              </a:buClr>
              <a:buSzPts val="1400"/>
              <a:buNone/>
              <a:defRPr sz="1400">
                <a:solidFill>
                  <a:schemeClr val="dk1"/>
                </a:solidFill>
              </a:defRPr>
            </a:lvl2pPr>
            <a:lvl3pPr lvl="2" algn="l">
              <a:lnSpc>
                <a:spcPct val="140000"/>
              </a:lnSpc>
              <a:spcBef>
                <a:spcPts val="0"/>
              </a:spcBef>
              <a:spcAft>
                <a:spcPts val="0"/>
              </a:spcAft>
              <a:buClr>
                <a:schemeClr val="dk1"/>
              </a:buClr>
              <a:buSzPts val="1400"/>
              <a:buNone/>
              <a:defRPr sz="1400">
                <a:solidFill>
                  <a:schemeClr val="dk1"/>
                </a:solidFill>
              </a:defRPr>
            </a:lvl3pPr>
            <a:lvl4pPr lvl="3" algn="l">
              <a:lnSpc>
                <a:spcPct val="140000"/>
              </a:lnSpc>
              <a:spcBef>
                <a:spcPts val="0"/>
              </a:spcBef>
              <a:spcAft>
                <a:spcPts val="0"/>
              </a:spcAft>
              <a:buClr>
                <a:schemeClr val="dk1"/>
              </a:buClr>
              <a:buSzPts val="1400"/>
              <a:buNone/>
              <a:defRPr sz="1400">
                <a:solidFill>
                  <a:schemeClr val="dk1"/>
                </a:solidFill>
              </a:defRPr>
            </a:lvl4pPr>
            <a:lvl5pPr lvl="4" algn="l">
              <a:lnSpc>
                <a:spcPct val="140000"/>
              </a:lnSpc>
              <a:spcBef>
                <a:spcPts val="0"/>
              </a:spcBef>
              <a:spcAft>
                <a:spcPts val="0"/>
              </a:spcAft>
              <a:buClr>
                <a:schemeClr val="dk1"/>
              </a:buClr>
              <a:buSzPts val="1400"/>
              <a:buNone/>
              <a:defRPr sz="1400">
                <a:solidFill>
                  <a:schemeClr val="dk1"/>
                </a:solidFill>
              </a:defRPr>
            </a:lvl5pPr>
            <a:lvl6pPr lvl="5" algn="l">
              <a:lnSpc>
                <a:spcPct val="140000"/>
              </a:lnSpc>
              <a:spcBef>
                <a:spcPts val="0"/>
              </a:spcBef>
              <a:spcAft>
                <a:spcPts val="0"/>
              </a:spcAft>
              <a:buClr>
                <a:schemeClr val="dk1"/>
              </a:buClr>
              <a:buSzPts val="1400"/>
              <a:buNone/>
              <a:defRPr sz="1400">
                <a:solidFill>
                  <a:schemeClr val="dk1"/>
                </a:solidFill>
              </a:defRPr>
            </a:lvl6pPr>
            <a:lvl7pPr lvl="6" algn="l">
              <a:lnSpc>
                <a:spcPct val="140000"/>
              </a:lnSpc>
              <a:spcBef>
                <a:spcPts val="0"/>
              </a:spcBef>
              <a:spcAft>
                <a:spcPts val="0"/>
              </a:spcAft>
              <a:buClr>
                <a:schemeClr val="dk1"/>
              </a:buClr>
              <a:buSzPts val="1400"/>
              <a:buNone/>
              <a:defRPr sz="1400">
                <a:solidFill>
                  <a:schemeClr val="dk1"/>
                </a:solidFill>
              </a:defRPr>
            </a:lvl7pPr>
            <a:lvl8pPr lvl="7" algn="l">
              <a:lnSpc>
                <a:spcPct val="140000"/>
              </a:lnSpc>
              <a:spcBef>
                <a:spcPts val="0"/>
              </a:spcBef>
              <a:spcAft>
                <a:spcPts val="0"/>
              </a:spcAft>
              <a:buClr>
                <a:schemeClr val="dk1"/>
              </a:buClr>
              <a:buSzPts val="1400"/>
              <a:buNone/>
              <a:defRPr sz="1400">
                <a:solidFill>
                  <a:schemeClr val="dk1"/>
                </a:solidFill>
              </a:defRPr>
            </a:lvl8pPr>
            <a:lvl9pPr lvl="8" algn="l">
              <a:lnSpc>
                <a:spcPct val="140000"/>
              </a:lnSpc>
              <a:spcBef>
                <a:spcPts val="0"/>
              </a:spcBef>
              <a:spcAft>
                <a:spcPts val="0"/>
              </a:spcAft>
              <a:buClr>
                <a:schemeClr val="dk1"/>
              </a:buClr>
              <a:buSzPts val="1400"/>
              <a:buNone/>
              <a:defRPr sz="1400">
                <a:solidFill>
                  <a:schemeClr val="dk1"/>
                </a:solidFill>
              </a:defRPr>
            </a:lvl9pPr>
          </a:lstStyle>
          <a:p>
            <a:endParaRPr/>
          </a:p>
        </p:txBody>
      </p:sp>
      <p:sp>
        <p:nvSpPr>
          <p:cNvPr id="174" name="Google Shape;174;p26"/>
          <p:cNvSpPr txBox="1">
            <a:spLocks noGrp="1"/>
          </p:cNvSpPr>
          <p:nvPr>
            <p:ph type="title"/>
          </p:nvPr>
        </p:nvSpPr>
        <p:spPr>
          <a:xfrm>
            <a:off x="4245394" y="1281774"/>
            <a:ext cx="4302300" cy="1587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9pPr>
          </a:lstStyle>
          <a:p>
            <a:endParaRPr/>
          </a:p>
        </p:txBody>
      </p:sp>
      <p:sp>
        <p:nvSpPr>
          <p:cNvPr id="175" name="Google Shape;175;p26"/>
          <p:cNvSpPr txBox="1">
            <a:spLocks noGrp="1"/>
          </p:cNvSpPr>
          <p:nvPr>
            <p:ph type="subTitle" idx="2"/>
          </p:nvPr>
        </p:nvSpPr>
        <p:spPr>
          <a:xfrm>
            <a:off x="4245394" y="3988706"/>
            <a:ext cx="1530300" cy="454200"/>
          </a:xfrm>
          <a:prstGeom prst="rect">
            <a:avLst/>
          </a:prstGeom>
          <a:noFill/>
          <a:ln>
            <a:noFill/>
          </a:ln>
        </p:spPr>
        <p:txBody>
          <a:bodyPr spcFirstLastPara="1" wrap="square" lIns="0" tIns="0" rIns="0" bIns="0" anchor="t" anchorCtr="0">
            <a:noAutofit/>
          </a:bodyPr>
          <a:lstStyle>
            <a:lvl1pPr lvl="0" algn="l">
              <a:lnSpc>
                <a:spcPct val="135000"/>
              </a:lnSpc>
              <a:spcBef>
                <a:spcPts val="0"/>
              </a:spcBef>
              <a:spcAft>
                <a:spcPts val="0"/>
              </a:spcAft>
              <a:buClr>
                <a:schemeClr val="dk1"/>
              </a:buClr>
              <a:buSzPts val="900"/>
              <a:buNone/>
              <a:defRPr sz="900">
                <a:solidFill>
                  <a:schemeClr val="dk1"/>
                </a:solidFill>
              </a:defRPr>
            </a:lvl1pPr>
            <a:lvl2pPr lvl="1" algn="l">
              <a:lnSpc>
                <a:spcPct val="135000"/>
              </a:lnSpc>
              <a:spcBef>
                <a:spcPts val="0"/>
              </a:spcBef>
              <a:spcAft>
                <a:spcPts val="0"/>
              </a:spcAft>
              <a:buClr>
                <a:schemeClr val="dk1"/>
              </a:buClr>
              <a:buSzPts val="900"/>
              <a:buNone/>
              <a:defRPr sz="900">
                <a:solidFill>
                  <a:schemeClr val="dk1"/>
                </a:solidFill>
              </a:defRPr>
            </a:lvl2pPr>
            <a:lvl3pPr lvl="2" algn="l">
              <a:lnSpc>
                <a:spcPct val="135000"/>
              </a:lnSpc>
              <a:spcBef>
                <a:spcPts val="0"/>
              </a:spcBef>
              <a:spcAft>
                <a:spcPts val="0"/>
              </a:spcAft>
              <a:buClr>
                <a:schemeClr val="dk1"/>
              </a:buClr>
              <a:buSzPts val="900"/>
              <a:buNone/>
              <a:defRPr sz="900">
                <a:solidFill>
                  <a:schemeClr val="dk1"/>
                </a:solidFill>
              </a:defRPr>
            </a:lvl3pPr>
            <a:lvl4pPr lvl="3" algn="l">
              <a:lnSpc>
                <a:spcPct val="135000"/>
              </a:lnSpc>
              <a:spcBef>
                <a:spcPts val="0"/>
              </a:spcBef>
              <a:spcAft>
                <a:spcPts val="0"/>
              </a:spcAft>
              <a:buClr>
                <a:schemeClr val="dk1"/>
              </a:buClr>
              <a:buSzPts val="900"/>
              <a:buNone/>
              <a:defRPr sz="900">
                <a:solidFill>
                  <a:schemeClr val="dk1"/>
                </a:solidFill>
              </a:defRPr>
            </a:lvl4pPr>
            <a:lvl5pPr lvl="4" algn="l">
              <a:lnSpc>
                <a:spcPct val="135000"/>
              </a:lnSpc>
              <a:spcBef>
                <a:spcPts val="0"/>
              </a:spcBef>
              <a:spcAft>
                <a:spcPts val="0"/>
              </a:spcAft>
              <a:buClr>
                <a:schemeClr val="dk1"/>
              </a:buClr>
              <a:buSzPts val="900"/>
              <a:buNone/>
              <a:defRPr sz="900">
                <a:solidFill>
                  <a:schemeClr val="dk1"/>
                </a:solidFill>
              </a:defRPr>
            </a:lvl5pPr>
            <a:lvl6pPr lvl="5" algn="l">
              <a:lnSpc>
                <a:spcPct val="135000"/>
              </a:lnSpc>
              <a:spcBef>
                <a:spcPts val="0"/>
              </a:spcBef>
              <a:spcAft>
                <a:spcPts val="0"/>
              </a:spcAft>
              <a:buClr>
                <a:schemeClr val="dk1"/>
              </a:buClr>
              <a:buSzPts val="900"/>
              <a:buNone/>
              <a:defRPr sz="900">
                <a:solidFill>
                  <a:schemeClr val="dk1"/>
                </a:solidFill>
              </a:defRPr>
            </a:lvl6pPr>
            <a:lvl7pPr lvl="6" algn="l">
              <a:lnSpc>
                <a:spcPct val="135000"/>
              </a:lnSpc>
              <a:spcBef>
                <a:spcPts val="0"/>
              </a:spcBef>
              <a:spcAft>
                <a:spcPts val="0"/>
              </a:spcAft>
              <a:buClr>
                <a:schemeClr val="dk1"/>
              </a:buClr>
              <a:buSzPts val="900"/>
              <a:buNone/>
              <a:defRPr sz="900">
                <a:solidFill>
                  <a:schemeClr val="dk1"/>
                </a:solidFill>
              </a:defRPr>
            </a:lvl7pPr>
            <a:lvl8pPr lvl="7" algn="l">
              <a:lnSpc>
                <a:spcPct val="135000"/>
              </a:lnSpc>
              <a:spcBef>
                <a:spcPts val="0"/>
              </a:spcBef>
              <a:spcAft>
                <a:spcPts val="0"/>
              </a:spcAft>
              <a:buClr>
                <a:schemeClr val="dk1"/>
              </a:buClr>
              <a:buSzPts val="900"/>
              <a:buNone/>
              <a:defRPr sz="900">
                <a:solidFill>
                  <a:schemeClr val="dk1"/>
                </a:solidFill>
              </a:defRPr>
            </a:lvl8pPr>
            <a:lvl9pPr lvl="8" algn="l">
              <a:lnSpc>
                <a:spcPct val="135000"/>
              </a:lnSpc>
              <a:spcBef>
                <a:spcPts val="0"/>
              </a:spcBef>
              <a:spcAft>
                <a:spcPts val="0"/>
              </a:spcAft>
              <a:buClr>
                <a:schemeClr val="dk1"/>
              </a:buClr>
              <a:buSzPts val="900"/>
              <a:buNone/>
              <a:defRPr sz="900">
                <a:solidFill>
                  <a:schemeClr val="dk1"/>
                </a:solidFill>
              </a:defRPr>
            </a:lvl9pPr>
          </a:lstStyle>
          <a:p>
            <a:endParaRPr/>
          </a:p>
        </p:txBody>
      </p:sp>
      <p:sp>
        <p:nvSpPr>
          <p:cNvPr id="176" name="Google Shape;176;p26"/>
          <p:cNvSpPr txBox="1">
            <a:spLocks noGrp="1"/>
          </p:cNvSpPr>
          <p:nvPr>
            <p:ph type="subTitle" idx="3"/>
          </p:nvPr>
        </p:nvSpPr>
        <p:spPr>
          <a:xfrm rot="5400000">
            <a:off x="-1603762" y="1603800"/>
            <a:ext cx="3861600" cy="654000"/>
          </a:xfrm>
          <a:prstGeom prst="rect">
            <a:avLst/>
          </a:prstGeom>
          <a:noFill/>
          <a:ln>
            <a:noFill/>
          </a:ln>
        </p:spPr>
        <p:txBody>
          <a:bodyPr spcFirstLastPara="1" wrap="square" lIns="377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77" name="Google Shape;177;p2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27"/>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 name="Google Shape;180;p27"/>
          <p:cNvPicPr preferRelativeResize="0"/>
          <p:nvPr/>
        </p:nvPicPr>
        <p:blipFill rotWithShape="1">
          <a:blip r:embed="rId3">
            <a:alphaModFix/>
          </a:blip>
          <a:srcRect/>
          <a:stretch/>
        </p:blipFill>
        <p:spPr>
          <a:xfrm>
            <a:off x="7580138" y="4652989"/>
            <a:ext cx="1185206" cy="279575"/>
          </a:xfrm>
          <a:prstGeom prst="rect">
            <a:avLst/>
          </a:prstGeom>
          <a:noFill/>
          <a:ln>
            <a:noFill/>
          </a:ln>
        </p:spPr>
      </p:pic>
      <p:cxnSp>
        <p:nvCxnSpPr>
          <p:cNvPr id="181" name="Google Shape;181;p27"/>
          <p:cNvCxnSpPr/>
          <p:nvPr/>
        </p:nvCxnSpPr>
        <p:spPr>
          <a:xfrm rot="10800000">
            <a:off x="335825" y="4800900"/>
            <a:ext cx="0" cy="342600"/>
          </a:xfrm>
          <a:prstGeom prst="straightConnector1">
            <a:avLst/>
          </a:prstGeom>
          <a:noFill/>
          <a:ln w="9525" cap="flat" cmpd="sng">
            <a:solidFill>
              <a:schemeClr val="lt1"/>
            </a:solidFill>
            <a:prstDash val="solid"/>
            <a:round/>
            <a:headEnd type="none" w="sm" len="sm"/>
            <a:tailEnd type="none" w="sm" len="sm"/>
          </a:ln>
        </p:spPr>
      </p:cxnSp>
      <p:sp>
        <p:nvSpPr>
          <p:cNvPr id="182" name="Google Shape;182;p27"/>
          <p:cNvSpPr txBox="1">
            <a:spLocks noGrp="1"/>
          </p:cNvSpPr>
          <p:nvPr>
            <p:ph type="title"/>
          </p:nvPr>
        </p:nvSpPr>
        <p:spPr>
          <a:xfrm>
            <a:off x="4245394" y="426470"/>
            <a:ext cx="4302300" cy="1446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9pPr>
          </a:lstStyle>
          <a:p>
            <a:endParaRPr/>
          </a:p>
        </p:txBody>
      </p:sp>
      <p:sp>
        <p:nvSpPr>
          <p:cNvPr id="183" name="Google Shape;183;p27"/>
          <p:cNvSpPr txBox="1">
            <a:spLocks noGrp="1"/>
          </p:cNvSpPr>
          <p:nvPr>
            <p:ph type="subTitle" idx="1"/>
          </p:nvPr>
        </p:nvSpPr>
        <p:spPr>
          <a:xfrm rot="5400000">
            <a:off x="-1603762" y="1603800"/>
            <a:ext cx="3861600" cy="654000"/>
          </a:xfrm>
          <a:prstGeom prst="rect">
            <a:avLst/>
          </a:prstGeom>
          <a:noFill/>
          <a:ln>
            <a:noFill/>
          </a:ln>
        </p:spPr>
        <p:txBody>
          <a:bodyPr spcFirstLastPara="1" wrap="square" lIns="377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84" name="Google Shape;184;p27"/>
          <p:cNvSpPr txBox="1">
            <a:spLocks noGrp="1"/>
          </p:cNvSpPr>
          <p:nvPr>
            <p:ph type="subTitle" idx="2"/>
          </p:nvPr>
        </p:nvSpPr>
        <p:spPr>
          <a:xfrm>
            <a:off x="4245394" y="2064300"/>
            <a:ext cx="3334800" cy="1143600"/>
          </a:xfrm>
          <a:prstGeom prst="rect">
            <a:avLst/>
          </a:prstGeom>
          <a:noFill/>
          <a:ln>
            <a:noFill/>
          </a:ln>
        </p:spPr>
        <p:txBody>
          <a:bodyPr spcFirstLastPara="1" wrap="square" lIns="0" tIns="0" rIns="0" bIns="0" anchor="t" anchorCtr="0">
            <a:noAutofit/>
          </a:bodyPr>
          <a:lstStyle>
            <a:lvl1pPr lvl="0" algn="l">
              <a:lnSpc>
                <a:spcPct val="180000"/>
              </a:lnSpc>
              <a:spcBef>
                <a:spcPts val="0"/>
              </a:spcBef>
              <a:spcAft>
                <a:spcPts val="0"/>
              </a:spcAft>
              <a:buClr>
                <a:schemeClr val="dk1"/>
              </a:buClr>
              <a:buSzPts val="1100"/>
              <a:buNone/>
              <a:defRPr sz="1100">
                <a:solidFill>
                  <a:schemeClr val="dk1"/>
                </a:solidFill>
              </a:defRPr>
            </a:lvl1pPr>
            <a:lvl2pPr lvl="1" algn="l">
              <a:lnSpc>
                <a:spcPct val="180000"/>
              </a:lnSpc>
              <a:spcBef>
                <a:spcPts val="0"/>
              </a:spcBef>
              <a:spcAft>
                <a:spcPts val="0"/>
              </a:spcAft>
              <a:buClr>
                <a:schemeClr val="dk1"/>
              </a:buClr>
              <a:buSzPts val="1100"/>
              <a:buNone/>
              <a:defRPr sz="1100">
                <a:solidFill>
                  <a:schemeClr val="dk1"/>
                </a:solidFill>
              </a:defRPr>
            </a:lvl2pPr>
            <a:lvl3pPr lvl="2" algn="l">
              <a:lnSpc>
                <a:spcPct val="180000"/>
              </a:lnSpc>
              <a:spcBef>
                <a:spcPts val="0"/>
              </a:spcBef>
              <a:spcAft>
                <a:spcPts val="0"/>
              </a:spcAft>
              <a:buClr>
                <a:schemeClr val="dk1"/>
              </a:buClr>
              <a:buSzPts val="1100"/>
              <a:buNone/>
              <a:defRPr sz="1100">
                <a:solidFill>
                  <a:schemeClr val="dk1"/>
                </a:solidFill>
              </a:defRPr>
            </a:lvl3pPr>
            <a:lvl4pPr lvl="3" algn="l">
              <a:lnSpc>
                <a:spcPct val="180000"/>
              </a:lnSpc>
              <a:spcBef>
                <a:spcPts val="0"/>
              </a:spcBef>
              <a:spcAft>
                <a:spcPts val="0"/>
              </a:spcAft>
              <a:buClr>
                <a:schemeClr val="dk1"/>
              </a:buClr>
              <a:buSzPts val="1100"/>
              <a:buNone/>
              <a:defRPr sz="1100">
                <a:solidFill>
                  <a:schemeClr val="dk1"/>
                </a:solidFill>
              </a:defRPr>
            </a:lvl4pPr>
            <a:lvl5pPr lvl="4" algn="l">
              <a:lnSpc>
                <a:spcPct val="180000"/>
              </a:lnSpc>
              <a:spcBef>
                <a:spcPts val="0"/>
              </a:spcBef>
              <a:spcAft>
                <a:spcPts val="0"/>
              </a:spcAft>
              <a:buClr>
                <a:schemeClr val="dk1"/>
              </a:buClr>
              <a:buSzPts val="1100"/>
              <a:buNone/>
              <a:defRPr sz="1100">
                <a:solidFill>
                  <a:schemeClr val="dk1"/>
                </a:solidFill>
              </a:defRPr>
            </a:lvl5pPr>
            <a:lvl6pPr lvl="5" algn="l">
              <a:lnSpc>
                <a:spcPct val="180000"/>
              </a:lnSpc>
              <a:spcBef>
                <a:spcPts val="0"/>
              </a:spcBef>
              <a:spcAft>
                <a:spcPts val="0"/>
              </a:spcAft>
              <a:buClr>
                <a:schemeClr val="dk1"/>
              </a:buClr>
              <a:buSzPts val="1100"/>
              <a:buNone/>
              <a:defRPr sz="1100">
                <a:solidFill>
                  <a:schemeClr val="dk1"/>
                </a:solidFill>
              </a:defRPr>
            </a:lvl6pPr>
            <a:lvl7pPr lvl="6" algn="l">
              <a:lnSpc>
                <a:spcPct val="180000"/>
              </a:lnSpc>
              <a:spcBef>
                <a:spcPts val="0"/>
              </a:spcBef>
              <a:spcAft>
                <a:spcPts val="0"/>
              </a:spcAft>
              <a:buClr>
                <a:schemeClr val="dk1"/>
              </a:buClr>
              <a:buSzPts val="1100"/>
              <a:buNone/>
              <a:defRPr sz="1100">
                <a:solidFill>
                  <a:schemeClr val="dk1"/>
                </a:solidFill>
              </a:defRPr>
            </a:lvl7pPr>
            <a:lvl8pPr lvl="7" algn="l">
              <a:lnSpc>
                <a:spcPct val="180000"/>
              </a:lnSpc>
              <a:spcBef>
                <a:spcPts val="0"/>
              </a:spcBef>
              <a:spcAft>
                <a:spcPts val="0"/>
              </a:spcAft>
              <a:buClr>
                <a:schemeClr val="dk1"/>
              </a:buClr>
              <a:buSzPts val="1100"/>
              <a:buNone/>
              <a:defRPr sz="1100">
                <a:solidFill>
                  <a:schemeClr val="dk1"/>
                </a:solidFill>
              </a:defRPr>
            </a:lvl8pPr>
            <a:lvl9pPr lvl="8" algn="l">
              <a:lnSpc>
                <a:spcPct val="180000"/>
              </a:lnSpc>
              <a:spcBef>
                <a:spcPts val="0"/>
              </a:spcBef>
              <a:spcAft>
                <a:spcPts val="0"/>
              </a:spcAft>
              <a:buClr>
                <a:schemeClr val="dk1"/>
              </a:buClr>
              <a:buSzPts val="1100"/>
              <a:buNone/>
              <a:defRPr sz="1100">
                <a:solidFill>
                  <a:schemeClr val="dk1"/>
                </a:solidFill>
              </a:defRPr>
            </a:lvl9pPr>
          </a:lstStyle>
          <a:p>
            <a:endParaRPr/>
          </a:p>
        </p:txBody>
      </p:sp>
      <p:sp>
        <p:nvSpPr>
          <p:cNvPr id="185" name="Google Shape;185;p27"/>
          <p:cNvSpPr txBox="1"/>
          <p:nvPr/>
        </p:nvSpPr>
        <p:spPr>
          <a:xfrm>
            <a:off x="4427587" y="3501900"/>
            <a:ext cx="1920300" cy="180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Red Hat Text"/>
                <a:ea typeface="Red Hat Text"/>
                <a:cs typeface="Red Hat Text"/>
                <a:sym typeface="Red Hat Text"/>
              </a:rPr>
              <a:t>linkedin.com/company/red-hat</a:t>
            </a:r>
            <a:endParaRPr sz="900" b="0" i="0" u="none" strike="noStrike" cap="none">
              <a:solidFill>
                <a:schemeClr val="dk1"/>
              </a:solidFill>
              <a:latin typeface="Red Hat Text"/>
              <a:ea typeface="Red Hat Text"/>
              <a:cs typeface="Red Hat Text"/>
              <a:sym typeface="Red Hat Text"/>
            </a:endParaRPr>
          </a:p>
        </p:txBody>
      </p:sp>
      <p:sp>
        <p:nvSpPr>
          <p:cNvPr id="186" name="Google Shape;186;p27"/>
          <p:cNvSpPr txBox="1"/>
          <p:nvPr/>
        </p:nvSpPr>
        <p:spPr>
          <a:xfrm>
            <a:off x="4427588" y="3880725"/>
            <a:ext cx="1920300" cy="180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Red Hat Text"/>
                <a:ea typeface="Red Hat Text"/>
                <a:cs typeface="Red Hat Text"/>
                <a:sym typeface="Red Hat Text"/>
              </a:rPr>
              <a:t>youtube.com/user/RedHatVideos</a:t>
            </a:r>
            <a:endParaRPr sz="900" b="0" i="0" u="none" strike="noStrike" cap="none">
              <a:solidFill>
                <a:schemeClr val="dk1"/>
              </a:solidFill>
              <a:latin typeface="Red Hat Text"/>
              <a:ea typeface="Red Hat Text"/>
              <a:cs typeface="Red Hat Text"/>
              <a:sym typeface="Red Hat Text"/>
            </a:endParaRPr>
          </a:p>
        </p:txBody>
      </p:sp>
      <p:sp>
        <p:nvSpPr>
          <p:cNvPr id="187" name="Google Shape;187;p27"/>
          <p:cNvSpPr txBox="1"/>
          <p:nvPr/>
        </p:nvSpPr>
        <p:spPr>
          <a:xfrm>
            <a:off x="6611644" y="3501900"/>
            <a:ext cx="1920300" cy="180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Red Hat Text"/>
                <a:ea typeface="Red Hat Text"/>
                <a:cs typeface="Red Hat Text"/>
                <a:sym typeface="Red Hat Text"/>
              </a:rPr>
              <a:t>facebook.com/redhatinc</a:t>
            </a:r>
            <a:endParaRPr sz="900" b="0" i="0" u="none" strike="noStrike" cap="none">
              <a:solidFill>
                <a:schemeClr val="dk1"/>
              </a:solidFill>
              <a:latin typeface="Red Hat Text"/>
              <a:ea typeface="Red Hat Text"/>
              <a:cs typeface="Red Hat Text"/>
              <a:sym typeface="Red Hat Text"/>
            </a:endParaRPr>
          </a:p>
        </p:txBody>
      </p:sp>
      <p:sp>
        <p:nvSpPr>
          <p:cNvPr id="188" name="Google Shape;188;p27"/>
          <p:cNvSpPr txBox="1"/>
          <p:nvPr/>
        </p:nvSpPr>
        <p:spPr>
          <a:xfrm>
            <a:off x="6611644" y="3880725"/>
            <a:ext cx="1920300" cy="1809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Red Hat Text"/>
                <a:ea typeface="Red Hat Text"/>
                <a:cs typeface="Red Hat Text"/>
                <a:sym typeface="Red Hat Text"/>
              </a:rPr>
              <a:t>twitter.com/RedHat</a:t>
            </a:r>
            <a:endParaRPr sz="900" b="0" i="0" u="none" strike="noStrike" cap="none">
              <a:solidFill>
                <a:schemeClr val="dk1"/>
              </a:solidFill>
              <a:latin typeface="Red Hat Text"/>
              <a:ea typeface="Red Hat Text"/>
              <a:cs typeface="Red Hat Text"/>
              <a:sym typeface="Red Hat Text"/>
            </a:endParaRPr>
          </a:p>
        </p:txBody>
      </p:sp>
      <p:pic>
        <p:nvPicPr>
          <p:cNvPr id="189" name="Google Shape;189;p27"/>
          <p:cNvPicPr preferRelativeResize="0"/>
          <p:nvPr/>
        </p:nvPicPr>
        <p:blipFill rotWithShape="1">
          <a:blip r:embed="rId4">
            <a:alphaModFix/>
          </a:blip>
          <a:srcRect l="2507" r="2498"/>
          <a:stretch/>
        </p:blipFill>
        <p:spPr>
          <a:xfrm>
            <a:off x="6439844" y="3880729"/>
            <a:ext cx="171806" cy="180862"/>
          </a:xfrm>
          <a:prstGeom prst="rect">
            <a:avLst/>
          </a:prstGeom>
          <a:noFill/>
          <a:ln>
            <a:noFill/>
          </a:ln>
        </p:spPr>
      </p:pic>
      <p:pic>
        <p:nvPicPr>
          <p:cNvPr id="190" name="Google Shape;190;p27"/>
          <p:cNvPicPr preferRelativeResize="0"/>
          <p:nvPr/>
        </p:nvPicPr>
        <p:blipFill rotWithShape="1">
          <a:blip r:embed="rId5">
            <a:alphaModFix/>
          </a:blip>
          <a:srcRect l="2678" r="2678"/>
          <a:stretch/>
        </p:blipFill>
        <p:spPr>
          <a:xfrm>
            <a:off x="6439844" y="3501904"/>
            <a:ext cx="171806" cy="180862"/>
          </a:xfrm>
          <a:prstGeom prst="rect">
            <a:avLst/>
          </a:prstGeom>
          <a:noFill/>
          <a:ln>
            <a:noFill/>
          </a:ln>
        </p:spPr>
      </p:pic>
      <p:pic>
        <p:nvPicPr>
          <p:cNvPr id="191" name="Google Shape;191;p27"/>
          <p:cNvPicPr preferRelativeResize="0"/>
          <p:nvPr/>
        </p:nvPicPr>
        <p:blipFill rotWithShape="1">
          <a:blip r:embed="rId6">
            <a:alphaModFix/>
          </a:blip>
          <a:srcRect l="2507" r="2498"/>
          <a:stretch/>
        </p:blipFill>
        <p:spPr>
          <a:xfrm>
            <a:off x="4245400" y="3880729"/>
            <a:ext cx="171806" cy="180862"/>
          </a:xfrm>
          <a:prstGeom prst="rect">
            <a:avLst/>
          </a:prstGeom>
          <a:noFill/>
          <a:ln>
            <a:noFill/>
          </a:ln>
        </p:spPr>
      </p:pic>
      <p:pic>
        <p:nvPicPr>
          <p:cNvPr id="192" name="Google Shape;192;p27"/>
          <p:cNvPicPr preferRelativeResize="0"/>
          <p:nvPr/>
        </p:nvPicPr>
        <p:blipFill rotWithShape="1">
          <a:blip r:embed="rId7">
            <a:alphaModFix/>
          </a:blip>
          <a:srcRect l="2325" r="2326"/>
          <a:stretch/>
        </p:blipFill>
        <p:spPr>
          <a:xfrm>
            <a:off x="4245400" y="3501904"/>
            <a:ext cx="171806" cy="180862"/>
          </a:xfrm>
          <a:prstGeom prst="rect">
            <a:avLst/>
          </a:prstGeom>
          <a:noFill/>
          <a:ln>
            <a:noFill/>
          </a:ln>
        </p:spPr>
      </p:pic>
      <p:sp>
        <p:nvSpPr>
          <p:cNvPr id="193" name="Google Shape;193;p2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335831" y="813421"/>
            <a:ext cx="5118600" cy="1578900"/>
          </a:xfrm>
          <a:prstGeom prst="rect">
            <a:avLst/>
          </a:prstGeom>
          <a:noFill/>
          <a:ln>
            <a:noFill/>
          </a:ln>
        </p:spPr>
        <p:txBody>
          <a:bodyPr spcFirstLastPara="1" wrap="square" lIns="329175" tIns="68575" rIns="68575" bIns="68575" anchor="t" anchorCtr="0">
            <a:noAutofit/>
          </a:bodyPr>
          <a:lstStyle>
            <a:lvl1pPr lv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9pPr>
          </a:lstStyle>
          <a:p>
            <a:endParaRPr/>
          </a:p>
        </p:txBody>
      </p:sp>
      <p:cxnSp>
        <p:nvCxnSpPr>
          <p:cNvPr id="196" name="Google Shape;196;p28"/>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cxnSp>
        <p:nvCxnSpPr>
          <p:cNvPr id="197" name="Google Shape;197;p28"/>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198" name="Google Shape;198;p28"/>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99" name="Google Shape;199;p28"/>
          <p:cNvSpPr txBox="1">
            <a:spLocks noGrp="1"/>
          </p:cNvSpPr>
          <p:nvPr>
            <p:ph type="subTitle" idx="2"/>
          </p:nvPr>
        </p:nvSpPr>
        <p:spPr>
          <a:xfrm>
            <a:off x="6938588" y="1307790"/>
            <a:ext cx="1593300" cy="24819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1200"/>
              <a:buNone/>
              <a:defRPr sz="1100">
                <a:solidFill>
                  <a:srgbClr val="141414"/>
                </a:solidFill>
              </a:defRPr>
            </a:lvl1pPr>
            <a:lvl2pPr lvl="1" algn="l">
              <a:lnSpc>
                <a:spcPct val="174000"/>
              </a:lnSpc>
              <a:spcBef>
                <a:spcPts val="0"/>
              </a:spcBef>
              <a:spcAft>
                <a:spcPts val="0"/>
              </a:spcAft>
              <a:buSzPts val="1100"/>
              <a:buNone/>
              <a:defRPr sz="1100">
                <a:solidFill>
                  <a:srgbClr val="141414"/>
                </a:solidFill>
              </a:defRPr>
            </a:lvl2pPr>
            <a:lvl3pPr lvl="2" algn="l">
              <a:lnSpc>
                <a:spcPct val="174000"/>
              </a:lnSpc>
              <a:spcBef>
                <a:spcPts val="0"/>
              </a:spcBef>
              <a:spcAft>
                <a:spcPts val="0"/>
              </a:spcAft>
              <a:buSzPts val="1100"/>
              <a:buNone/>
              <a:defRPr sz="1100">
                <a:solidFill>
                  <a:srgbClr val="141414"/>
                </a:solidFill>
              </a:defRPr>
            </a:lvl3pPr>
            <a:lvl4pPr lvl="3" algn="l">
              <a:lnSpc>
                <a:spcPct val="174000"/>
              </a:lnSpc>
              <a:spcBef>
                <a:spcPts val="0"/>
              </a:spcBef>
              <a:spcAft>
                <a:spcPts val="0"/>
              </a:spcAft>
              <a:buSzPts val="1100"/>
              <a:buNone/>
              <a:defRPr sz="1100">
                <a:solidFill>
                  <a:srgbClr val="141414"/>
                </a:solidFill>
              </a:defRPr>
            </a:lvl4pPr>
            <a:lvl5pPr lvl="4" algn="l">
              <a:lnSpc>
                <a:spcPct val="174000"/>
              </a:lnSpc>
              <a:spcBef>
                <a:spcPts val="0"/>
              </a:spcBef>
              <a:spcAft>
                <a:spcPts val="0"/>
              </a:spcAft>
              <a:buSzPts val="1100"/>
              <a:buNone/>
              <a:defRPr sz="1100">
                <a:solidFill>
                  <a:srgbClr val="141414"/>
                </a:solidFill>
              </a:defRPr>
            </a:lvl5pPr>
            <a:lvl6pPr lvl="5" algn="l">
              <a:lnSpc>
                <a:spcPct val="174000"/>
              </a:lnSpc>
              <a:spcBef>
                <a:spcPts val="0"/>
              </a:spcBef>
              <a:spcAft>
                <a:spcPts val="0"/>
              </a:spcAft>
              <a:buSzPts val="1100"/>
              <a:buNone/>
              <a:defRPr sz="1100">
                <a:solidFill>
                  <a:srgbClr val="141414"/>
                </a:solidFill>
              </a:defRPr>
            </a:lvl6pPr>
            <a:lvl7pPr lvl="6" algn="l">
              <a:lnSpc>
                <a:spcPct val="174000"/>
              </a:lnSpc>
              <a:spcBef>
                <a:spcPts val="0"/>
              </a:spcBef>
              <a:spcAft>
                <a:spcPts val="0"/>
              </a:spcAft>
              <a:buSzPts val="1100"/>
              <a:buNone/>
              <a:defRPr sz="1100">
                <a:solidFill>
                  <a:srgbClr val="141414"/>
                </a:solidFill>
              </a:defRPr>
            </a:lvl7pPr>
            <a:lvl8pPr lvl="7" algn="l">
              <a:lnSpc>
                <a:spcPct val="174000"/>
              </a:lnSpc>
              <a:spcBef>
                <a:spcPts val="0"/>
              </a:spcBef>
              <a:spcAft>
                <a:spcPts val="0"/>
              </a:spcAft>
              <a:buSzPts val="1100"/>
              <a:buNone/>
              <a:defRPr sz="1100">
                <a:solidFill>
                  <a:srgbClr val="141414"/>
                </a:solidFill>
              </a:defRPr>
            </a:lvl8pPr>
            <a:lvl9pPr lvl="8" algn="l">
              <a:lnSpc>
                <a:spcPct val="174000"/>
              </a:lnSpc>
              <a:spcBef>
                <a:spcPts val="0"/>
              </a:spcBef>
              <a:spcAft>
                <a:spcPts val="0"/>
              </a:spcAft>
              <a:buSzPts val="1100"/>
              <a:buNone/>
              <a:defRPr sz="1100">
                <a:solidFill>
                  <a:srgbClr val="141414"/>
                </a:solidFill>
              </a:defRPr>
            </a:lvl9pPr>
          </a:lstStyle>
          <a:p>
            <a:endParaRPr/>
          </a:p>
        </p:txBody>
      </p:sp>
      <p:pic>
        <p:nvPicPr>
          <p:cNvPr id="200" name="Google Shape;200;p28"/>
          <p:cNvPicPr preferRelativeResize="0"/>
          <p:nvPr/>
        </p:nvPicPr>
        <p:blipFill rotWithShape="1">
          <a:blip r:embed="rId3">
            <a:alphaModFix/>
          </a:blip>
          <a:srcRect t="327" b="316"/>
          <a:stretch/>
        </p:blipFill>
        <p:spPr>
          <a:xfrm>
            <a:off x="8033460" y="4734938"/>
            <a:ext cx="731888" cy="171091"/>
          </a:xfrm>
          <a:prstGeom prst="rect">
            <a:avLst/>
          </a:prstGeom>
          <a:noFill/>
          <a:ln>
            <a:noFill/>
          </a:ln>
        </p:spPr>
      </p:pic>
      <p:sp>
        <p:nvSpPr>
          <p:cNvPr id="201" name="Google Shape;201;p2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335831" y="813421"/>
            <a:ext cx="5118600" cy="1578900"/>
          </a:xfrm>
          <a:prstGeom prst="rect">
            <a:avLst/>
          </a:prstGeom>
          <a:noFill/>
          <a:ln>
            <a:noFill/>
          </a:ln>
        </p:spPr>
        <p:txBody>
          <a:bodyPr spcFirstLastPara="1" wrap="square" lIns="329175" tIns="68575" rIns="68575" bIns="68575" anchor="t" anchorCtr="0">
            <a:noAutofit/>
          </a:bodyPr>
          <a:lstStyle>
            <a:lvl1pPr lv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204" name="Google Shape;204;p29"/>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cxnSp>
        <p:nvCxnSpPr>
          <p:cNvPr id="205" name="Google Shape;205;p29"/>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206" name="Google Shape;206;p29"/>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207" name="Google Shape;207;p29"/>
          <p:cNvSpPr txBox="1">
            <a:spLocks noGrp="1"/>
          </p:cNvSpPr>
          <p:nvPr>
            <p:ph type="subTitle" idx="2"/>
          </p:nvPr>
        </p:nvSpPr>
        <p:spPr>
          <a:xfrm>
            <a:off x="6938588" y="1307790"/>
            <a:ext cx="1593300" cy="24819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1200"/>
              <a:buNone/>
              <a:defRPr sz="1100">
                <a:solidFill>
                  <a:schemeClr val="lt1"/>
                </a:solidFill>
              </a:defRPr>
            </a:lvl1pPr>
            <a:lvl2pPr lvl="1" algn="l">
              <a:lnSpc>
                <a:spcPct val="174000"/>
              </a:lnSpc>
              <a:spcBef>
                <a:spcPts val="0"/>
              </a:spcBef>
              <a:spcAft>
                <a:spcPts val="0"/>
              </a:spcAft>
              <a:buSzPts val="1100"/>
              <a:buNone/>
              <a:defRPr sz="1100">
                <a:solidFill>
                  <a:schemeClr val="lt1"/>
                </a:solidFill>
              </a:defRPr>
            </a:lvl2pPr>
            <a:lvl3pPr lvl="2" algn="l">
              <a:lnSpc>
                <a:spcPct val="174000"/>
              </a:lnSpc>
              <a:spcBef>
                <a:spcPts val="0"/>
              </a:spcBef>
              <a:spcAft>
                <a:spcPts val="0"/>
              </a:spcAft>
              <a:buSzPts val="1100"/>
              <a:buNone/>
              <a:defRPr sz="1100">
                <a:solidFill>
                  <a:schemeClr val="lt1"/>
                </a:solidFill>
              </a:defRPr>
            </a:lvl3pPr>
            <a:lvl4pPr lvl="3" algn="l">
              <a:lnSpc>
                <a:spcPct val="174000"/>
              </a:lnSpc>
              <a:spcBef>
                <a:spcPts val="0"/>
              </a:spcBef>
              <a:spcAft>
                <a:spcPts val="0"/>
              </a:spcAft>
              <a:buSzPts val="1100"/>
              <a:buNone/>
              <a:defRPr sz="1100">
                <a:solidFill>
                  <a:schemeClr val="lt1"/>
                </a:solidFill>
              </a:defRPr>
            </a:lvl4pPr>
            <a:lvl5pPr lvl="4" algn="l">
              <a:lnSpc>
                <a:spcPct val="174000"/>
              </a:lnSpc>
              <a:spcBef>
                <a:spcPts val="0"/>
              </a:spcBef>
              <a:spcAft>
                <a:spcPts val="0"/>
              </a:spcAft>
              <a:buSzPts val="1100"/>
              <a:buNone/>
              <a:defRPr sz="1100">
                <a:solidFill>
                  <a:schemeClr val="lt1"/>
                </a:solidFill>
              </a:defRPr>
            </a:lvl5pPr>
            <a:lvl6pPr lvl="5" algn="l">
              <a:lnSpc>
                <a:spcPct val="174000"/>
              </a:lnSpc>
              <a:spcBef>
                <a:spcPts val="0"/>
              </a:spcBef>
              <a:spcAft>
                <a:spcPts val="0"/>
              </a:spcAft>
              <a:buSzPts val="1100"/>
              <a:buNone/>
              <a:defRPr sz="1100">
                <a:solidFill>
                  <a:schemeClr val="lt1"/>
                </a:solidFill>
              </a:defRPr>
            </a:lvl6pPr>
            <a:lvl7pPr lvl="6" algn="l">
              <a:lnSpc>
                <a:spcPct val="174000"/>
              </a:lnSpc>
              <a:spcBef>
                <a:spcPts val="0"/>
              </a:spcBef>
              <a:spcAft>
                <a:spcPts val="0"/>
              </a:spcAft>
              <a:buSzPts val="1100"/>
              <a:buNone/>
              <a:defRPr sz="1100">
                <a:solidFill>
                  <a:schemeClr val="lt1"/>
                </a:solidFill>
              </a:defRPr>
            </a:lvl7pPr>
            <a:lvl8pPr lvl="7" algn="l">
              <a:lnSpc>
                <a:spcPct val="174000"/>
              </a:lnSpc>
              <a:spcBef>
                <a:spcPts val="0"/>
              </a:spcBef>
              <a:spcAft>
                <a:spcPts val="0"/>
              </a:spcAft>
              <a:buSzPts val="1100"/>
              <a:buNone/>
              <a:defRPr sz="1100">
                <a:solidFill>
                  <a:schemeClr val="lt1"/>
                </a:solidFill>
              </a:defRPr>
            </a:lvl8pPr>
            <a:lvl9pPr lvl="8" algn="l">
              <a:lnSpc>
                <a:spcPct val="174000"/>
              </a:lnSpc>
              <a:spcBef>
                <a:spcPts val="0"/>
              </a:spcBef>
              <a:spcAft>
                <a:spcPts val="0"/>
              </a:spcAft>
              <a:buSzPts val="1100"/>
              <a:buNone/>
              <a:defRPr sz="1100">
                <a:solidFill>
                  <a:schemeClr val="lt1"/>
                </a:solidFill>
              </a:defRPr>
            </a:lvl9pPr>
          </a:lstStyle>
          <a:p>
            <a:endParaRPr/>
          </a:p>
        </p:txBody>
      </p:sp>
      <p:pic>
        <p:nvPicPr>
          <p:cNvPr id="208" name="Google Shape;208;p29"/>
          <p:cNvPicPr preferRelativeResize="0"/>
          <p:nvPr/>
        </p:nvPicPr>
        <p:blipFill rotWithShape="1">
          <a:blip r:embed="rId3">
            <a:alphaModFix/>
          </a:blip>
          <a:srcRect/>
          <a:stretch/>
        </p:blipFill>
        <p:spPr>
          <a:xfrm>
            <a:off x="8033460" y="4734378"/>
            <a:ext cx="731888" cy="172209"/>
          </a:xfrm>
          <a:prstGeom prst="rect">
            <a:avLst/>
          </a:prstGeom>
          <a:noFill/>
          <a:ln>
            <a:noFill/>
          </a:ln>
        </p:spPr>
      </p:pic>
      <p:sp>
        <p:nvSpPr>
          <p:cNvPr id="209" name="Google Shape;209;p2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30"/>
          <p:cNvSpPr txBox="1">
            <a:spLocks noGrp="1"/>
          </p:cNvSpPr>
          <p:nvPr>
            <p:ph type="title"/>
          </p:nvPr>
        </p:nvSpPr>
        <p:spPr>
          <a:xfrm>
            <a:off x="335831" y="813421"/>
            <a:ext cx="5118600" cy="1578900"/>
          </a:xfrm>
          <a:prstGeom prst="rect">
            <a:avLst/>
          </a:prstGeom>
          <a:noFill/>
          <a:ln>
            <a:noFill/>
          </a:ln>
        </p:spPr>
        <p:txBody>
          <a:bodyPr spcFirstLastPara="1" wrap="square" lIns="329175" tIns="68575" rIns="68575" bIns="68575" anchor="t" anchorCtr="0">
            <a:noAutofit/>
          </a:bodyPr>
          <a:lstStyle>
            <a:lvl1pPr lv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212" name="Google Shape;212;p30"/>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cxnSp>
        <p:nvCxnSpPr>
          <p:cNvPr id="213" name="Google Shape;213;p30"/>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214" name="Google Shape;214;p30"/>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215" name="Google Shape;215;p30"/>
          <p:cNvSpPr txBox="1">
            <a:spLocks noGrp="1"/>
          </p:cNvSpPr>
          <p:nvPr>
            <p:ph type="subTitle" idx="2"/>
          </p:nvPr>
        </p:nvSpPr>
        <p:spPr>
          <a:xfrm>
            <a:off x="6938588" y="1307790"/>
            <a:ext cx="1593300" cy="24819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1200"/>
              <a:buNone/>
              <a:defRPr sz="1100">
                <a:solidFill>
                  <a:srgbClr val="EBEBEB"/>
                </a:solidFill>
              </a:defRPr>
            </a:lvl1pPr>
            <a:lvl2pPr lvl="1" algn="l">
              <a:lnSpc>
                <a:spcPct val="174000"/>
              </a:lnSpc>
              <a:spcBef>
                <a:spcPts val="0"/>
              </a:spcBef>
              <a:spcAft>
                <a:spcPts val="0"/>
              </a:spcAft>
              <a:buSzPts val="1100"/>
              <a:buNone/>
              <a:defRPr sz="1100">
                <a:solidFill>
                  <a:srgbClr val="EBEBEB"/>
                </a:solidFill>
              </a:defRPr>
            </a:lvl2pPr>
            <a:lvl3pPr lvl="2" algn="l">
              <a:lnSpc>
                <a:spcPct val="174000"/>
              </a:lnSpc>
              <a:spcBef>
                <a:spcPts val="0"/>
              </a:spcBef>
              <a:spcAft>
                <a:spcPts val="0"/>
              </a:spcAft>
              <a:buSzPts val="1100"/>
              <a:buNone/>
              <a:defRPr sz="1100">
                <a:solidFill>
                  <a:srgbClr val="EBEBEB"/>
                </a:solidFill>
              </a:defRPr>
            </a:lvl3pPr>
            <a:lvl4pPr lvl="3" algn="l">
              <a:lnSpc>
                <a:spcPct val="174000"/>
              </a:lnSpc>
              <a:spcBef>
                <a:spcPts val="0"/>
              </a:spcBef>
              <a:spcAft>
                <a:spcPts val="0"/>
              </a:spcAft>
              <a:buSzPts val="1100"/>
              <a:buNone/>
              <a:defRPr sz="1100">
                <a:solidFill>
                  <a:srgbClr val="EBEBEB"/>
                </a:solidFill>
              </a:defRPr>
            </a:lvl4pPr>
            <a:lvl5pPr lvl="4" algn="l">
              <a:lnSpc>
                <a:spcPct val="174000"/>
              </a:lnSpc>
              <a:spcBef>
                <a:spcPts val="0"/>
              </a:spcBef>
              <a:spcAft>
                <a:spcPts val="0"/>
              </a:spcAft>
              <a:buSzPts val="1100"/>
              <a:buNone/>
              <a:defRPr sz="1100">
                <a:solidFill>
                  <a:srgbClr val="EBEBEB"/>
                </a:solidFill>
              </a:defRPr>
            </a:lvl5pPr>
            <a:lvl6pPr lvl="5" algn="l">
              <a:lnSpc>
                <a:spcPct val="174000"/>
              </a:lnSpc>
              <a:spcBef>
                <a:spcPts val="0"/>
              </a:spcBef>
              <a:spcAft>
                <a:spcPts val="0"/>
              </a:spcAft>
              <a:buSzPts val="1100"/>
              <a:buNone/>
              <a:defRPr sz="1100">
                <a:solidFill>
                  <a:srgbClr val="EBEBEB"/>
                </a:solidFill>
              </a:defRPr>
            </a:lvl6pPr>
            <a:lvl7pPr lvl="6" algn="l">
              <a:lnSpc>
                <a:spcPct val="174000"/>
              </a:lnSpc>
              <a:spcBef>
                <a:spcPts val="0"/>
              </a:spcBef>
              <a:spcAft>
                <a:spcPts val="0"/>
              </a:spcAft>
              <a:buSzPts val="1100"/>
              <a:buNone/>
              <a:defRPr sz="1100">
                <a:solidFill>
                  <a:srgbClr val="EBEBEB"/>
                </a:solidFill>
              </a:defRPr>
            </a:lvl7pPr>
            <a:lvl8pPr lvl="7" algn="l">
              <a:lnSpc>
                <a:spcPct val="174000"/>
              </a:lnSpc>
              <a:spcBef>
                <a:spcPts val="0"/>
              </a:spcBef>
              <a:spcAft>
                <a:spcPts val="0"/>
              </a:spcAft>
              <a:buSzPts val="1100"/>
              <a:buNone/>
              <a:defRPr sz="1100">
                <a:solidFill>
                  <a:srgbClr val="EBEBEB"/>
                </a:solidFill>
              </a:defRPr>
            </a:lvl8pPr>
            <a:lvl9pPr lvl="8" algn="l">
              <a:lnSpc>
                <a:spcPct val="174000"/>
              </a:lnSpc>
              <a:spcBef>
                <a:spcPts val="0"/>
              </a:spcBef>
              <a:spcAft>
                <a:spcPts val="0"/>
              </a:spcAft>
              <a:buSzPts val="1100"/>
              <a:buNone/>
              <a:defRPr sz="1100">
                <a:solidFill>
                  <a:srgbClr val="EBEBEB"/>
                </a:solidFill>
              </a:defRPr>
            </a:lvl9pPr>
          </a:lstStyle>
          <a:p>
            <a:endParaRPr/>
          </a:p>
        </p:txBody>
      </p:sp>
      <p:pic>
        <p:nvPicPr>
          <p:cNvPr id="216" name="Google Shape;216;p30"/>
          <p:cNvPicPr preferRelativeResize="0"/>
          <p:nvPr/>
        </p:nvPicPr>
        <p:blipFill rotWithShape="1">
          <a:blip r:embed="rId3">
            <a:alphaModFix/>
          </a:blip>
          <a:srcRect t="327" b="316"/>
          <a:stretch/>
        </p:blipFill>
        <p:spPr>
          <a:xfrm>
            <a:off x="8033460" y="4734938"/>
            <a:ext cx="731888" cy="171091"/>
          </a:xfrm>
          <a:prstGeom prst="rect">
            <a:avLst/>
          </a:prstGeom>
          <a:noFill/>
          <a:ln>
            <a:noFill/>
          </a:ln>
        </p:spPr>
      </p:pic>
      <p:sp>
        <p:nvSpPr>
          <p:cNvPr id="217" name="Google Shape;217;p30"/>
          <p:cNvSpPr txBox="1">
            <a:spLocks noGrp="1"/>
          </p:cNvSpPr>
          <p:nvPr>
            <p:ph type="subTitle" idx="3"/>
          </p:nvPr>
        </p:nvSpPr>
        <p:spPr>
          <a:xfrm>
            <a:off x="6938588" y="1307790"/>
            <a:ext cx="1593300" cy="2481900"/>
          </a:xfrm>
          <a:prstGeom prst="rect">
            <a:avLst/>
          </a:prstGeom>
          <a:noFill/>
          <a:ln>
            <a:noFill/>
          </a:ln>
        </p:spPr>
        <p:txBody>
          <a:bodyPr spcFirstLastPara="1" wrap="square" lIns="0" tIns="0" rIns="0" bIns="0" anchor="t" anchorCtr="0">
            <a:noAutofit/>
          </a:bodyPr>
          <a:lstStyle>
            <a:lvl1pPr lvl="0" algn="l">
              <a:lnSpc>
                <a:spcPct val="174000"/>
              </a:lnSpc>
              <a:spcBef>
                <a:spcPts val="0"/>
              </a:spcBef>
              <a:spcAft>
                <a:spcPts val="0"/>
              </a:spcAft>
              <a:buSzPts val="1200"/>
              <a:buNone/>
              <a:defRPr sz="1100">
                <a:solidFill>
                  <a:schemeClr val="dk1"/>
                </a:solidFill>
              </a:defRPr>
            </a:lvl1pPr>
            <a:lvl2pPr lvl="1" algn="l">
              <a:lnSpc>
                <a:spcPct val="174000"/>
              </a:lnSpc>
              <a:spcBef>
                <a:spcPts val="0"/>
              </a:spcBef>
              <a:spcAft>
                <a:spcPts val="0"/>
              </a:spcAft>
              <a:buSzPts val="1100"/>
              <a:buNone/>
              <a:defRPr sz="1100">
                <a:solidFill>
                  <a:schemeClr val="dk1"/>
                </a:solidFill>
              </a:defRPr>
            </a:lvl2pPr>
            <a:lvl3pPr lvl="2" algn="l">
              <a:lnSpc>
                <a:spcPct val="174000"/>
              </a:lnSpc>
              <a:spcBef>
                <a:spcPts val="0"/>
              </a:spcBef>
              <a:spcAft>
                <a:spcPts val="0"/>
              </a:spcAft>
              <a:buSzPts val="1100"/>
              <a:buNone/>
              <a:defRPr sz="1100">
                <a:solidFill>
                  <a:schemeClr val="dk1"/>
                </a:solidFill>
              </a:defRPr>
            </a:lvl3pPr>
            <a:lvl4pPr lvl="3" algn="l">
              <a:lnSpc>
                <a:spcPct val="174000"/>
              </a:lnSpc>
              <a:spcBef>
                <a:spcPts val="0"/>
              </a:spcBef>
              <a:spcAft>
                <a:spcPts val="0"/>
              </a:spcAft>
              <a:buSzPts val="1100"/>
              <a:buNone/>
              <a:defRPr sz="1100">
                <a:solidFill>
                  <a:schemeClr val="dk1"/>
                </a:solidFill>
              </a:defRPr>
            </a:lvl4pPr>
            <a:lvl5pPr lvl="4" algn="l">
              <a:lnSpc>
                <a:spcPct val="174000"/>
              </a:lnSpc>
              <a:spcBef>
                <a:spcPts val="0"/>
              </a:spcBef>
              <a:spcAft>
                <a:spcPts val="0"/>
              </a:spcAft>
              <a:buSzPts val="1100"/>
              <a:buNone/>
              <a:defRPr sz="1100">
                <a:solidFill>
                  <a:schemeClr val="dk1"/>
                </a:solidFill>
              </a:defRPr>
            </a:lvl5pPr>
            <a:lvl6pPr lvl="5" algn="l">
              <a:lnSpc>
                <a:spcPct val="174000"/>
              </a:lnSpc>
              <a:spcBef>
                <a:spcPts val="0"/>
              </a:spcBef>
              <a:spcAft>
                <a:spcPts val="0"/>
              </a:spcAft>
              <a:buSzPts val="1100"/>
              <a:buNone/>
              <a:defRPr sz="1100">
                <a:solidFill>
                  <a:schemeClr val="dk1"/>
                </a:solidFill>
              </a:defRPr>
            </a:lvl6pPr>
            <a:lvl7pPr lvl="6" algn="l">
              <a:lnSpc>
                <a:spcPct val="174000"/>
              </a:lnSpc>
              <a:spcBef>
                <a:spcPts val="0"/>
              </a:spcBef>
              <a:spcAft>
                <a:spcPts val="0"/>
              </a:spcAft>
              <a:buSzPts val="1100"/>
              <a:buNone/>
              <a:defRPr sz="1100">
                <a:solidFill>
                  <a:schemeClr val="dk1"/>
                </a:solidFill>
              </a:defRPr>
            </a:lvl7pPr>
            <a:lvl8pPr lvl="7" algn="l">
              <a:lnSpc>
                <a:spcPct val="174000"/>
              </a:lnSpc>
              <a:spcBef>
                <a:spcPts val="0"/>
              </a:spcBef>
              <a:spcAft>
                <a:spcPts val="0"/>
              </a:spcAft>
              <a:buSzPts val="1100"/>
              <a:buNone/>
              <a:defRPr sz="1100">
                <a:solidFill>
                  <a:schemeClr val="dk1"/>
                </a:solidFill>
              </a:defRPr>
            </a:lvl8pPr>
            <a:lvl9pPr lvl="8" algn="l">
              <a:lnSpc>
                <a:spcPct val="174000"/>
              </a:lnSpc>
              <a:spcBef>
                <a:spcPts val="0"/>
              </a:spcBef>
              <a:spcAft>
                <a:spcPts val="0"/>
              </a:spcAft>
              <a:buSzPts val="1100"/>
              <a:buNone/>
              <a:defRPr sz="1100">
                <a:solidFill>
                  <a:schemeClr val="dk1"/>
                </a:solidFill>
              </a:defRPr>
            </a:lvl9pPr>
          </a:lstStyle>
          <a:p>
            <a:endParaRPr/>
          </a:p>
        </p:txBody>
      </p:sp>
      <p:sp>
        <p:nvSpPr>
          <p:cNvPr id="218" name="Google Shape;218;p3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1557019" y="1412438"/>
            <a:ext cx="5994000" cy="2303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4100">
                <a:solidFill>
                  <a:schemeClr val="accent1"/>
                </a:solidFill>
              </a:defRPr>
            </a:lvl1pPr>
            <a:lvl2pPr lvl="1" algn="l">
              <a:lnSpc>
                <a:spcPct val="100000"/>
              </a:lnSpc>
              <a:spcBef>
                <a:spcPts val="0"/>
              </a:spcBef>
              <a:spcAft>
                <a:spcPts val="0"/>
              </a:spcAft>
              <a:buSzPts val="2600"/>
              <a:buNone/>
              <a:defRPr sz="4100">
                <a:solidFill>
                  <a:schemeClr val="accent1"/>
                </a:solidFill>
              </a:defRPr>
            </a:lvl2pPr>
            <a:lvl3pPr lvl="2" algn="l">
              <a:lnSpc>
                <a:spcPct val="100000"/>
              </a:lnSpc>
              <a:spcBef>
                <a:spcPts val="0"/>
              </a:spcBef>
              <a:spcAft>
                <a:spcPts val="0"/>
              </a:spcAft>
              <a:buSzPts val="2600"/>
              <a:buNone/>
              <a:defRPr sz="4100">
                <a:solidFill>
                  <a:schemeClr val="accent1"/>
                </a:solidFill>
              </a:defRPr>
            </a:lvl3pPr>
            <a:lvl4pPr lvl="3" algn="l">
              <a:lnSpc>
                <a:spcPct val="100000"/>
              </a:lnSpc>
              <a:spcBef>
                <a:spcPts val="0"/>
              </a:spcBef>
              <a:spcAft>
                <a:spcPts val="0"/>
              </a:spcAft>
              <a:buSzPts val="2600"/>
              <a:buNone/>
              <a:defRPr sz="4100">
                <a:solidFill>
                  <a:schemeClr val="accent1"/>
                </a:solidFill>
              </a:defRPr>
            </a:lvl4pPr>
            <a:lvl5pPr lvl="4" algn="l">
              <a:lnSpc>
                <a:spcPct val="100000"/>
              </a:lnSpc>
              <a:spcBef>
                <a:spcPts val="0"/>
              </a:spcBef>
              <a:spcAft>
                <a:spcPts val="0"/>
              </a:spcAft>
              <a:buSzPts val="2600"/>
              <a:buNone/>
              <a:defRPr sz="4100">
                <a:solidFill>
                  <a:schemeClr val="accent1"/>
                </a:solidFill>
              </a:defRPr>
            </a:lvl5pPr>
            <a:lvl6pPr lvl="5" algn="l">
              <a:lnSpc>
                <a:spcPct val="100000"/>
              </a:lnSpc>
              <a:spcBef>
                <a:spcPts val="0"/>
              </a:spcBef>
              <a:spcAft>
                <a:spcPts val="0"/>
              </a:spcAft>
              <a:buSzPts val="2600"/>
              <a:buNone/>
              <a:defRPr sz="4100">
                <a:solidFill>
                  <a:schemeClr val="accent1"/>
                </a:solidFill>
              </a:defRPr>
            </a:lvl6pPr>
            <a:lvl7pPr lvl="6" algn="l">
              <a:lnSpc>
                <a:spcPct val="100000"/>
              </a:lnSpc>
              <a:spcBef>
                <a:spcPts val="0"/>
              </a:spcBef>
              <a:spcAft>
                <a:spcPts val="0"/>
              </a:spcAft>
              <a:buSzPts val="2600"/>
              <a:buNone/>
              <a:defRPr sz="4100">
                <a:solidFill>
                  <a:schemeClr val="accent1"/>
                </a:solidFill>
              </a:defRPr>
            </a:lvl7pPr>
            <a:lvl8pPr lvl="7" algn="l">
              <a:lnSpc>
                <a:spcPct val="100000"/>
              </a:lnSpc>
              <a:spcBef>
                <a:spcPts val="0"/>
              </a:spcBef>
              <a:spcAft>
                <a:spcPts val="0"/>
              </a:spcAft>
              <a:buSzPts val="2600"/>
              <a:buNone/>
              <a:defRPr sz="4100">
                <a:solidFill>
                  <a:schemeClr val="accent1"/>
                </a:solidFill>
              </a:defRPr>
            </a:lvl8pPr>
            <a:lvl9pPr lvl="8" algn="l">
              <a:lnSpc>
                <a:spcPct val="100000"/>
              </a:lnSpc>
              <a:spcBef>
                <a:spcPts val="0"/>
              </a:spcBef>
              <a:spcAft>
                <a:spcPts val="0"/>
              </a:spcAft>
              <a:buSzPts val="2600"/>
              <a:buNone/>
              <a:defRPr sz="4100">
                <a:solidFill>
                  <a:schemeClr val="accent1"/>
                </a:solidFill>
              </a:defRPr>
            </a:lvl9pPr>
          </a:lstStyle>
          <a:p>
            <a:endParaRPr/>
          </a:p>
        </p:txBody>
      </p:sp>
      <p:cxnSp>
        <p:nvCxnSpPr>
          <p:cNvPr id="221" name="Google Shape;221;p31"/>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222" name="Google Shape;222;p31"/>
          <p:cNvSpPr txBox="1">
            <a:spLocks noGrp="1"/>
          </p:cNvSpPr>
          <p:nvPr>
            <p:ph type="subTitle" idx="1"/>
          </p:nvPr>
        </p:nvSpPr>
        <p:spPr>
          <a:xfrm rot="5400000">
            <a:off x="-1603762" y="1603800"/>
            <a:ext cx="3861600" cy="654000"/>
          </a:xfrm>
          <a:prstGeom prst="rect">
            <a:avLst/>
          </a:prstGeom>
          <a:noFill/>
          <a:ln>
            <a:noFill/>
          </a:ln>
        </p:spPr>
        <p:txBody>
          <a:bodyPr spcFirstLastPara="1" wrap="square" lIns="377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223" name="Google Shape;223;p31"/>
          <p:cNvPicPr preferRelativeResize="0"/>
          <p:nvPr/>
        </p:nvPicPr>
        <p:blipFill rotWithShape="1">
          <a:blip r:embed="rId3">
            <a:alphaModFix/>
          </a:blip>
          <a:srcRect t="327" b="316"/>
          <a:stretch/>
        </p:blipFill>
        <p:spPr>
          <a:xfrm>
            <a:off x="8033460" y="4734938"/>
            <a:ext cx="731888" cy="171091"/>
          </a:xfrm>
          <a:prstGeom prst="rect">
            <a:avLst/>
          </a:prstGeom>
          <a:noFill/>
          <a:ln>
            <a:noFill/>
          </a:ln>
        </p:spPr>
      </p:pic>
      <p:cxnSp>
        <p:nvCxnSpPr>
          <p:cNvPr id="224" name="Google Shape;224;p31"/>
          <p:cNvCxnSpPr/>
          <p:nvPr/>
        </p:nvCxnSpPr>
        <p:spPr>
          <a:xfrm>
            <a:off x="1557019" y="1240275"/>
            <a:ext cx="1043100" cy="0"/>
          </a:xfrm>
          <a:prstGeom prst="straightConnector1">
            <a:avLst/>
          </a:prstGeom>
          <a:noFill/>
          <a:ln w="9525" cap="flat" cmpd="sng">
            <a:solidFill>
              <a:srgbClr val="EE0000"/>
            </a:solidFill>
            <a:prstDash val="solid"/>
            <a:round/>
            <a:headEnd type="none" w="sm" len="sm"/>
            <a:tailEnd type="none" w="sm" len="sm"/>
          </a:ln>
        </p:spPr>
      </p:cxnSp>
      <p:sp>
        <p:nvSpPr>
          <p:cNvPr id="225" name="Google Shape;225;p3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6" name="Google Shape;36;p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 name="Google Shape;3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1557019" y="1412438"/>
            <a:ext cx="5994000" cy="2303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4100">
                <a:solidFill>
                  <a:schemeClr val="lt1"/>
                </a:solidFill>
              </a:defRPr>
            </a:lvl1pPr>
            <a:lvl2pPr lvl="1" algn="l">
              <a:lnSpc>
                <a:spcPct val="100000"/>
              </a:lnSpc>
              <a:spcBef>
                <a:spcPts val="0"/>
              </a:spcBef>
              <a:spcAft>
                <a:spcPts val="0"/>
              </a:spcAft>
              <a:buSzPts val="2600"/>
              <a:buNone/>
              <a:defRPr sz="4100">
                <a:solidFill>
                  <a:schemeClr val="lt1"/>
                </a:solidFill>
              </a:defRPr>
            </a:lvl2pPr>
            <a:lvl3pPr lvl="2" algn="l">
              <a:lnSpc>
                <a:spcPct val="100000"/>
              </a:lnSpc>
              <a:spcBef>
                <a:spcPts val="0"/>
              </a:spcBef>
              <a:spcAft>
                <a:spcPts val="0"/>
              </a:spcAft>
              <a:buSzPts val="2600"/>
              <a:buNone/>
              <a:defRPr sz="4100">
                <a:solidFill>
                  <a:schemeClr val="lt1"/>
                </a:solidFill>
              </a:defRPr>
            </a:lvl3pPr>
            <a:lvl4pPr lvl="3" algn="l">
              <a:lnSpc>
                <a:spcPct val="100000"/>
              </a:lnSpc>
              <a:spcBef>
                <a:spcPts val="0"/>
              </a:spcBef>
              <a:spcAft>
                <a:spcPts val="0"/>
              </a:spcAft>
              <a:buSzPts val="2600"/>
              <a:buNone/>
              <a:defRPr sz="4100">
                <a:solidFill>
                  <a:schemeClr val="lt1"/>
                </a:solidFill>
              </a:defRPr>
            </a:lvl4pPr>
            <a:lvl5pPr lvl="4" algn="l">
              <a:lnSpc>
                <a:spcPct val="100000"/>
              </a:lnSpc>
              <a:spcBef>
                <a:spcPts val="0"/>
              </a:spcBef>
              <a:spcAft>
                <a:spcPts val="0"/>
              </a:spcAft>
              <a:buSzPts val="2600"/>
              <a:buNone/>
              <a:defRPr sz="4100">
                <a:solidFill>
                  <a:schemeClr val="lt1"/>
                </a:solidFill>
              </a:defRPr>
            </a:lvl5pPr>
            <a:lvl6pPr lvl="5" algn="l">
              <a:lnSpc>
                <a:spcPct val="100000"/>
              </a:lnSpc>
              <a:spcBef>
                <a:spcPts val="0"/>
              </a:spcBef>
              <a:spcAft>
                <a:spcPts val="0"/>
              </a:spcAft>
              <a:buSzPts val="2600"/>
              <a:buNone/>
              <a:defRPr sz="4100">
                <a:solidFill>
                  <a:schemeClr val="lt1"/>
                </a:solidFill>
              </a:defRPr>
            </a:lvl6pPr>
            <a:lvl7pPr lvl="6" algn="l">
              <a:lnSpc>
                <a:spcPct val="100000"/>
              </a:lnSpc>
              <a:spcBef>
                <a:spcPts val="0"/>
              </a:spcBef>
              <a:spcAft>
                <a:spcPts val="0"/>
              </a:spcAft>
              <a:buSzPts val="2600"/>
              <a:buNone/>
              <a:defRPr sz="4100">
                <a:solidFill>
                  <a:schemeClr val="lt1"/>
                </a:solidFill>
              </a:defRPr>
            </a:lvl7pPr>
            <a:lvl8pPr lvl="7" algn="l">
              <a:lnSpc>
                <a:spcPct val="100000"/>
              </a:lnSpc>
              <a:spcBef>
                <a:spcPts val="0"/>
              </a:spcBef>
              <a:spcAft>
                <a:spcPts val="0"/>
              </a:spcAft>
              <a:buSzPts val="2600"/>
              <a:buNone/>
              <a:defRPr sz="4100">
                <a:solidFill>
                  <a:schemeClr val="lt1"/>
                </a:solidFill>
              </a:defRPr>
            </a:lvl8pPr>
            <a:lvl9pPr lvl="8" algn="l">
              <a:lnSpc>
                <a:spcPct val="100000"/>
              </a:lnSpc>
              <a:spcBef>
                <a:spcPts val="0"/>
              </a:spcBef>
              <a:spcAft>
                <a:spcPts val="0"/>
              </a:spcAft>
              <a:buSzPts val="2600"/>
              <a:buNone/>
              <a:defRPr sz="4100">
                <a:solidFill>
                  <a:schemeClr val="lt1"/>
                </a:solidFill>
              </a:defRPr>
            </a:lvl9pPr>
          </a:lstStyle>
          <a:p>
            <a:endParaRPr/>
          </a:p>
        </p:txBody>
      </p:sp>
      <p:cxnSp>
        <p:nvCxnSpPr>
          <p:cNvPr id="228" name="Google Shape;228;p32"/>
          <p:cNvCxnSpPr/>
          <p:nvPr/>
        </p:nvCxnSpPr>
        <p:spPr>
          <a:xfrm rot="10800000">
            <a:off x="335825" y="4800900"/>
            <a:ext cx="0" cy="342600"/>
          </a:xfrm>
          <a:prstGeom prst="straightConnector1">
            <a:avLst/>
          </a:prstGeom>
          <a:noFill/>
          <a:ln w="9525" cap="flat" cmpd="sng">
            <a:solidFill>
              <a:srgbClr val="800000"/>
            </a:solidFill>
            <a:prstDash val="solid"/>
            <a:round/>
            <a:headEnd type="none" w="sm" len="sm"/>
            <a:tailEnd type="none" w="sm" len="sm"/>
          </a:ln>
        </p:spPr>
      </p:cxnSp>
      <p:pic>
        <p:nvPicPr>
          <p:cNvPr id="229" name="Google Shape;229;p32"/>
          <p:cNvPicPr preferRelativeResize="0"/>
          <p:nvPr/>
        </p:nvPicPr>
        <p:blipFill rotWithShape="1">
          <a:blip r:embed="rId3">
            <a:alphaModFix/>
          </a:blip>
          <a:srcRect t="327" b="316"/>
          <a:stretch/>
        </p:blipFill>
        <p:spPr>
          <a:xfrm>
            <a:off x="8033460" y="4734938"/>
            <a:ext cx="731888" cy="171091"/>
          </a:xfrm>
          <a:prstGeom prst="rect">
            <a:avLst/>
          </a:prstGeom>
          <a:noFill/>
          <a:ln>
            <a:noFill/>
          </a:ln>
        </p:spPr>
      </p:pic>
      <p:cxnSp>
        <p:nvCxnSpPr>
          <p:cNvPr id="230" name="Google Shape;230;p32"/>
          <p:cNvCxnSpPr/>
          <p:nvPr/>
        </p:nvCxnSpPr>
        <p:spPr>
          <a:xfrm>
            <a:off x="1557019" y="1240275"/>
            <a:ext cx="1043100" cy="0"/>
          </a:xfrm>
          <a:prstGeom prst="straightConnector1">
            <a:avLst/>
          </a:prstGeom>
          <a:noFill/>
          <a:ln w="9525" cap="flat" cmpd="sng">
            <a:solidFill>
              <a:srgbClr val="EE0000"/>
            </a:solidFill>
            <a:prstDash val="solid"/>
            <a:round/>
            <a:headEnd type="none" w="sm" len="sm"/>
            <a:tailEnd type="none" w="sm" len="sm"/>
          </a:ln>
        </p:spPr>
      </p:cxnSp>
      <p:cxnSp>
        <p:nvCxnSpPr>
          <p:cNvPr id="231" name="Google Shape;231;p32"/>
          <p:cNvCxnSpPr/>
          <p:nvPr/>
        </p:nvCxnSpPr>
        <p:spPr>
          <a:xfrm rot="10800000">
            <a:off x="335831" y="150"/>
            <a:ext cx="0" cy="664800"/>
          </a:xfrm>
          <a:prstGeom prst="straightConnector1">
            <a:avLst/>
          </a:prstGeom>
          <a:noFill/>
          <a:ln w="9525" cap="flat" cmpd="sng">
            <a:solidFill>
              <a:srgbClr val="800000"/>
            </a:solidFill>
            <a:prstDash val="solid"/>
            <a:round/>
            <a:headEnd type="none" w="sm" len="sm"/>
            <a:tailEnd type="none" w="sm" len="sm"/>
          </a:ln>
        </p:spPr>
      </p:cxnSp>
      <p:sp>
        <p:nvSpPr>
          <p:cNvPr id="232" name="Google Shape;232;p32"/>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233" name="Google Shape;233;p3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4255575" y="1224713"/>
            <a:ext cx="3777900" cy="291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4100">
                <a:solidFill>
                  <a:schemeClr val="lt1"/>
                </a:solidFill>
              </a:defRPr>
            </a:lvl1pPr>
            <a:lvl2pPr lvl="1" algn="l">
              <a:lnSpc>
                <a:spcPct val="100000"/>
              </a:lnSpc>
              <a:spcBef>
                <a:spcPts val="0"/>
              </a:spcBef>
              <a:spcAft>
                <a:spcPts val="0"/>
              </a:spcAft>
              <a:buSzPts val="2600"/>
              <a:buNone/>
              <a:defRPr sz="4100">
                <a:solidFill>
                  <a:schemeClr val="lt1"/>
                </a:solidFill>
              </a:defRPr>
            </a:lvl2pPr>
            <a:lvl3pPr lvl="2" algn="l">
              <a:lnSpc>
                <a:spcPct val="100000"/>
              </a:lnSpc>
              <a:spcBef>
                <a:spcPts val="0"/>
              </a:spcBef>
              <a:spcAft>
                <a:spcPts val="0"/>
              </a:spcAft>
              <a:buSzPts val="2600"/>
              <a:buNone/>
              <a:defRPr sz="4100">
                <a:solidFill>
                  <a:schemeClr val="lt1"/>
                </a:solidFill>
              </a:defRPr>
            </a:lvl3pPr>
            <a:lvl4pPr lvl="3" algn="l">
              <a:lnSpc>
                <a:spcPct val="100000"/>
              </a:lnSpc>
              <a:spcBef>
                <a:spcPts val="0"/>
              </a:spcBef>
              <a:spcAft>
                <a:spcPts val="0"/>
              </a:spcAft>
              <a:buSzPts val="2600"/>
              <a:buNone/>
              <a:defRPr sz="4100">
                <a:solidFill>
                  <a:schemeClr val="lt1"/>
                </a:solidFill>
              </a:defRPr>
            </a:lvl4pPr>
            <a:lvl5pPr lvl="4" algn="l">
              <a:lnSpc>
                <a:spcPct val="100000"/>
              </a:lnSpc>
              <a:spcBef>
                <a:spcPts val="0"/>
              </a:spcBef>
              <a:spcAft>
                <a:spcPts val="0"/>
              </a:spcAft>
              <a:buSzPts val="2600"/>
              <a:buNone/>
              <a:defRPr sz="4100">
                <a:solidFill>
                  <a:schemeClr val="lt1"/>
                </a:solidFill>
              </a:defRPr>
            </a:lvl5pPr>
            <a:lvl6pPr lvl="5" algn="l">
              <a:lnSpc>
                <a:spcPct val="100000"/>
              </a:lnSpc>
              <a:spcBef>
                <a:spcPts val="0"/>
              </a:spcBef>
              <a:spcAft>
                <a:spcPts val="0"/>
              </a:spcAft>
              <a:buSzPts val="2600"/>
              <a:buNone/>
              <a:defRPr sz="4100">
                <a:solidFill>
                  <a:schemeClr val="lt1"/>
                </a:solidFill>
              </a:defRPr>
            </a:lvl6pPr>
            <a:lvl7pPr lvl="6" algn="l">
              <a:lnSpc>
                <a:spcPct val="100000"/>
              </a:lnSpc>
              <a:spcBef>
                <a:spcPts val="0"/>
              </a:spcBef>
              <a:spcAft>
                <a:spcPts val="0"/>
              </a:spcAft>
              <a:buSzPts val="2600"/>
              <a:buNone/>
              <a:defRPr sz="4100">
                <a:solidFill>
                  <a:schemeClr val="lt1"/>
                </a:solidFill>
              </a:defRPr>
            </a:lvl7pPr>
            <a:lvl8pPr lvl="7" algn="l">
              <a:lnSpc>
                <a:spcPct val="100000"/>
              </a:lnSpc>
              <a:spcBef>
                <a:spcPts val="0"/>
              </a:spcBef>
              <a:spcAft>
                <a:spcPts val="0"/>
              </a:spcAft>
              <a:buSzPts val="2600"/>
              <a:buNone/>
              <a:defRPr sz="4100">
                <a:solidFill>
                  <a:schemeClr val="lt1"/>
                </a:solidFill>
              </a:defRPr>
            </a:lvl8pPr>
            <a:lvl9pPr lvl="8" algn="l">
              <a:lnSpc>
                <a:spcPct val="100000"/>
              </a:lnSpc>
              <a:spcBef>
                <a:spcPts val="0"/>
              </a:spcBef>
              <a:spcAft>
                <a:spcPts val="0"/>
              </a:spcAft>
              <a:buSzPts val="2600"/>
              <a:buNone/>
              <a:defRPr sz="4100">
                <a:solidFill>
                  <a:schemeClr val="lt1"/>
                </a:solidFill>
              </a:defRPr>
            </a:lvl9pPr>
          </a:lstStyle>
          <a:p>
            <a:endParaRPr/>
          </a:p>
        </p:txBody>
      </p:sp>
      <p:cxnSp>
        <p:nvCxnSpPr>
          <p:cNvPr id="236" name="Google Shape;236;p33"/>
          <p:cNvCxnSpPr/>
          <p:nvPr/>
        </p:nvCxnSpPr>
        <p:spPr>
          <a:xfrm rot="10800000">
            <a:off x="335825" y="4800900"/>
            <a:ext cx="0" cy="342600"/>
          </a:xfrm>
          <a:prstGeom prst="straightConnector1">
            <a:avLst/>
          </a:prstGeom>
          <a:noFill/>
          <a:ln w="9525" cap="flat" cmpd="sng">
            <a:solidFill>
              <a:schemeClr val="lt1"/>
            </a:solidFill>
            <a:prstDash val="solid"/>
            <a:round/>
            <a:headEnd type="none" w="sm" len="sm"/>
            <a:tailEnd type="none" w="sm" len="sm"/>
          </a:ln>
        </p:spPr>
      </p:cxnSp>
      <p:sp>
        <p:nvSpPr>
          <p:cNvPr id="237" name="Google Shape;237;p33"/>
          <p:cNvSpPr txBox="1">
            <a:spLocks noGrp="1"/>
          </p:cNvSpPr>
          <p:nvPr>
            <p:ph type="subTitle" idx="1"/>
          </p:nvPr>
        </p:nvSpPr>
        <p:spPr>
          <a:xfrm rot="5400000">
            <a:off x="-1603762" y="1603800"/>
            <a:ext cx="3861600" cy="654000"/>
          </a:xfrm>
          <a:prstGeom prst="rect">
            <a:avLst/>
          </a:prstGeom>
          <a:noFill/>
          <a:ln>
            <a:noFill/>
          </a:ln>
        </p:spPr>
        <p:txBody>
          <a:bodyPr spcFirstLastPara="1" wrap="square" lIns="377175" tIns="68575" rIns="68575" bIns="68575" anchor="ctr" anchorCtr="0">
            <a:noAutofit/>
          </a:bodyPr>
          <a:lstStyle>
            <a:lvl1pPr lv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238" name="Google Shape;238;p33"/>
          <p:cNvPicPr preferRelativeResize="0"/>
          <p:nvPr/>
        </p:nvPicPr>
        <p:blipFill rotWithShape="1">
          <a:blip r:embed="rId3">
            <a:alphaModFix/>
          </a:blip>
          <a:srcRect/>
          <a:stretch/>
        </p:blipFill>
        <p:spPr>
          <a:xfrm>
            <a:off x="8033460" y="4734378"/>
            <a:ext cx="731888" cy="172209"/>
          </a:xfrm>
          <a:prstGeom prst="rect">
            <a:avLst/>
          </a:prstGeom>
          <a:noFill/>
          <a:ln>
            <a:noFill/>
          </a:ln>
        </p:spPr>
      </p:pic>
      <p:sp>
        <p:nvSpPr>
          <p:cNvPr id="239" name="Google Shape;239;p3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240"/>
        <p:cNvGrpSpPr/>
        <p:nvPr/>
      </p:nvGrpSpPr>
      <p:grpSpPr>
        <a:xfrm>
          <a:off x="0" y="0"/>
          <a:ext cx="0" cy="0"/>
          <a:chOff x="0" y="0"/>
          <a:chExt cx="0" cy="0"/>
        </a:xfrm>
      </p:grpSpPr>
      <p:sp>
        <p:nvSpPr>
          <p:cNvPr id="241" name="Google Shape;241;p34"/>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242" name="Google Shape;242;p34"/>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243" name="Google Shape;243;p34"/>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244" name="Google Shape;244;p34"/>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245" name="Google Shape;245;p3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246" name="Google Shape;246;p34"/>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247" name="Google Shape;247;p34"/>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248" name="Google Shape;248;p34"/>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249"/>
        <p:cNvGrpSpPr/>
        <p:nvPr/>
      </p:nvGrpSpPr>
      <p:grpSpPr>
        <a:xfrm>
          <a:off x="0" y="0"/>
          <a:ext cx="0" cy="0"/>
          <a:chOff x="0" y="0"/>
          <a:chExt cx="0" cy="0"/>
        </a:xfrm>
      </p:grpSpPr>
      <p:sp>
        <p:nvSpPr>
          <p:cNvPr id="250" name="Google Shape;250;p35"/>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251" name="Google Shape;251;p35"/>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252" name="Google Shape;252;p35"/>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253" name="Google Shape;253;p35"/>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254" name="Google Shape;254;p3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255" name="Google Shape;255;p35"/>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256" name="Google Shape;256;p35"/>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257" name="Google Shape;257;p35"/>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258" name="Google Shape;258;p35"/>
          <p:cNvSpPr/>
          <p:nvPr/>
        </p:nvSpPr>
        <p:spPr>
          <a:xfrm>
            <a:off x="2926125" y="185522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5"/>
          <p:cNvSpPr/>
          <p:nvPr/>
        </p:nvSpPr>
        <p:spPr>
          <a:xfrm>
            <a:off x="585225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0" name="Google Shape;260;p35"/>
          <p:cNvSpPr/>
          <p:nvPr/>
        </p:nvSpPr>
        <p:spPr>
          <a:xfrm>
            <a:off x="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1" name="Google Shape;261;p35"/>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5"/>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5"/>
          <p:cNvSpPr txBox="1">
            <a:spLocks noGrp="1"/>
          </p:cNvSpPr>
          <p:nvPr>
            <p:ph type="subTitle" idx="4"/>
          </p:nvPr>
        </p:nvSpPr>
        <p:spPr>
          <a:xfrm>
            <a:off x="2926125" y="1855238"/>
            <a:ext cx="3291900" cy="2026800"/>
          </a:xfrm>
          <a:prstGeom prst="rect">
            <a:avLst/>
          </a:prstGeom>
          <a:noFill/>
          <a:ln>
            <a:noFill/>
          </a:ln>
        </p:spPr>
        <p:txBody>
          <a:bodyPr spcFirstLastPara="1" wrap="square" lIns="822950" tIns="68575" rIns="342900"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
        <p:nvSpPr>
          <p:cNvPr id="264" name="Google Shape;264;p35"/>
          <p:cNvSpPr txBox="1">
            <a:spLocks noGrp="1"/>
          </p:cNvSpPr>
          <p:nvPr>
            <p:ph type="subTitle" idx="5"/>
          </p:nvPr>
        </p:nvSpPr>
        <p:spPr>
          <a:xfrm>
            <a:off x="0" y="1855238"/>
            <a:ext cx="3291900" cy="2026800"/>
          </a:xfrm>
          <a:prstGeom prst="rect">
            <a:avLst/>
          </a:prstGeom>
          <a:noFill/>
          <a:ln>
            <a:noFill/>
          </a:ln>
        </p:spPr>
        <p:txBody>
          <a:bodyPr spcFirstLastPara="1" wrap="square" lIns="651500" tIns="68575" rIns="548625"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
        <p:nvSpPr>
          <p:cNvPr id="265" name="Google Shape;265;p35"/>
          <p:cNvSpPr txBox="1">
            <a:spLocks noGrp="1"/>
          </p:cNvSpPr>
          <p:nvPr>
            <p:ph type="subTitle" idx="6"/>
          </p:nvPr>
        </p:nvSpPr>
        <p:spPr>
          <a:xfrm>
            <a:off x="5852250" y="1855238"/>
            <a:ext cx="3291900" cy="2026800"/>
          </a:xfrm>
          <a:prstGeom prst="rect">
            <a:avLst/>
          </a:prstGeom>
          <a:noFill/>
          <a:ln>
            <a:noFill/>
          </a:ln>
        </p:spPr>
        <p:txBody>
          <a:bodyPr spcFirstLastPara="1" wrap="square" lIns="822950" tIns="68575" rIns="342900"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266"/>
        <p:cNvGrpSpPr/>
        <p:nvPr/>
      </p:nvGrpSpPr>
      <p:grpSpPr>
        <a:xfrm>
          <a:off x="0" y="0"/>
          <a:ext cx="0" cy="0"/>
          <a:chOff x="0" y="0"/>
          <a:chExt cx="0" cy="0"/>
        </a:xfrm>
      </p:grpSpPr>
      <p:sp>
        <p:nvSpPr>
          <p:cNvPr id="267" name="Google Shape;267;p36"/>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268" name="Google Shape;268;p36"/>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269" name="Google Shape;269;p36"/>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270" name="Google Shape;270;p36"/>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271" name="Google Shape;271;p3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272" name="Google Shape;272;p36"/>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273" name="Google Shape;273;p36"/>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274" name="Google Shape;274;p36"/>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275" name="Google Shape;275;p36"/>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6"/>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6"/>
          <p:cNvSpPr/>
          <p:nvPr/>
        </p:nvSpPr>
        <p:spPr>
          <a:xfrm>
            <a:off x="4397850" y="1855238"/>
            <a:ext cx="47460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78" name="Google Shape;278;p36"/>
          <p:cNvSpPr/>
          <p:nvPr/>
        </p:nvSpPr>
        <p:spPr>
          <a:xfrm>
            <a:off x="0" y="1855238"/>
            <a:ext cx="47460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79" name="Google Shape;279;p36"/>
          <p:cNvSpPr txBox="1">
            <a:spLocks noGrp="1"/>
          </p:cNvSpPr>
          <p:nvPr>
            <p:ph type="subTitle" idx="4"/>
          </p:nvPr>
        </p:nvSpPr>
        <p:spPr>
          <a:xfrm>
            <a:off x="0" y="1855238"/>
            <a:ext cx="4746000" cy="2026800"/>
          </a:xfrm>
          <a:prstGeom prst="rect">
            <a:avLst/>
          </a:prstGeom>
          <a:noFill/>
          <a:ln>
            <a:noFill/>
          </a:ln>
        </p:spPr>
        <p:txBody>
          <a:bodyPr spcFirstLastPara="1" wrap="square" lIns="651500" tIns="68575" rIns="685800"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
        <p:nvSpPr>
          <p:cNvPr id="280" name="Google Shape;280;p36"/>
          <p:cNvSpPr txBox="1">
            <a:spLocks noGrp="1"/>
          </p:cNvSpPr>
          <p:nvPr>
            <p:ph type="subTitle" idx="5"/>
          </p:nvPr>
        </p:nvSpPr>
        <p:spPr>
          <a:xfrm>
            <a:off x="4397850" y="1855238"/>
            <a:ext cx="4746000" cy="2026800"/>
          </a:xfrm>
          <a:prstGeom prst="rect">
            <a:avLst/>
          </a:prstGeom>
          <a:noFill/>
          <a:ln>
            <a:noFill/>
          </a:ln>
        </p:spPr>
        <p:txBody>
          <a:bodyPr spcFirstLastPara="1" wrap="square" lIns="891525" tIns="68575" rIns="685800" bIns="0" anchor="ctr" anchorCtr="0">
            <a:noAutofit/>
          </a:bodyPr>
          <a:lstStyle>
            <a:lvl1pPr lvl="0" algn="l">
              <a:lnSpc>
                <a:spcPct val="115000"/>
              </a:lnSpc>
              <a:spcBef>
                <a:spcPts val="0"/>
              </a:spcBef>
              <a:spcAft>
                <a:spcPts val="0"/>
              </a:spcAft>
              <a:buSzPts val="1200"/>
              <a:buNone/>
              <a:defRPr/>
            </a:lvl1pPr>
            <a:lvl2pPr lvl="1" algn="l">
              <a:lnSpc>
                <a:spcPct val="115000"/>
              </a:lnSpc>
              <a:spcBef>
                <a:spcPts val="800"/>
              </a:spcBef>
              <a:spcAft>
                <a:spcPts val="0"/>
              </a:spcAft>
              <a:buSzPts val="1100"/>
              <a:buNone/>
              <a:defRPr/>
            </a:lvl2pPr>
            <a:lvl3pPr lvl="2" algn="l">
              <a:lnSpc>
                <a:spcPct val="115000"/>
              </a:lnSpc>
              <a:spcBef>
                <a:spcPts val="800"/>
              </a:spcBef>
              <a:spcAft>
                <a:spcPts val="0"/>
              </a:spcAft>
              <a:buSzPts val="1100"/>
              <a:buNone/>
              <a:defRPr/>
            </a:lvl3pPr>
            <a:lvl4pPr lvl="3" algn="l">
              <a:lnSpc>
                <a:spcPct val="115000"/>
              </a:lnSpc>
              <a:spcBef>
                <a:spcPts val="800"/>
              </a:spcBef>
              <a:spcAft>
                <a:spcPts val="0"/>
              </a:spcAft>
              <a:buSzPts val="1100"/>
              <a:buNone/>
              <a:defRPr/>
            </a:lvl4pPr>
            <a:lvl5pPr lvl="4" algn="l">
              <a:lnSpc>
                <a:spcPct val="115000"/>
              </a:lnSpc>
              <a:spcBef>
                <a:spcPts val="800"/>
              </a:spcBef>
              <a:spcAft>
                <a:spcPts val="0"/>
              </a:spcAft>
              <a:buSzPts val="1100"/>
              <a:buNone/>
              <a:defRPr/>
            </a:lvl5pPr>
            <a:lvl6pPr lvl="5" algn="l">
              <a:lnSpc>
                <a:spcPct val="115000"/>
              </a:lnSpc>
              <a:spcBef>
                <a:spcPts val="800"/>
              </a:spcBef>
              <a:spcAft>
                <a:spcPts val="0"/>
              </a:spcAft>
              <a:buSzPts val="1100"/>
              <a:buNone/>
              <a:defRPr/>
            </a:lvl6pPr>
            <a:lvl7pPr lvl="6" algn="l">
              <a:lnSpc>
                <a:spcPct val="115000"/>
              </a:lnSpc>
              <a:spcBef>
                <a:spcPts val="800"/>
              </a:spcBef>
              <a:spcAft>
                <a:spcPts val="0"/>
              </a:spcAft>
              <a:buSzPts val="1100"/>
              <a:buNone/>
              <a:defRPr/>
            </a:lvl7pPr>
            <a:lvl8pPr lvl="7" algn="l">
              <a:lnSpc>
                <a:spcPct val="115000"/>
              </a:lnSpc>
              <a:spcBef>
                <a:spcPts val="800"/>
              </a:spcBef>
              <a:spcAft>
                <a:spcPts val="0"/>
              </a:spcAft>
              <a:buSzPts val="1100"/>
              <a:buNone/>
              <a:defRPr/>
            </a:lvl8pPr>
            <a:lvl9pPr lvl="8" algn="l">
              <a:lnSpc>
                <a:spcPct val="115000"/>
              </a:lnSpc>
              <a:spcBef>
                <a:spcPts val="800"/>
              </a:spcBef>
              <a:spcAft>
                <a:spcPts val="800"/>
              </a:spcAft>
              <a:buSzPts val="11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281"/>
        <p:cNvGrpSpPr/>
        <p:nvPr/>
      </p:nvGrpSpPr>
      <p:grpSpPr>
        <a:xfrm>
          <a:off x="0" y="0"/>
          <a:ext cx="0" cy="0"/>
          <a:chOff x="0" y="0"/>
          <a:chExt cx="0" cy="0"/>
        </a:xfrm>
      </p:grpSpPr>
      <p:sp>
        <p:nvSpPr>
          <p:cNvPr id="282" name="Google Shape;282;p37"/>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283" name="Google Shape;283;p37"/>
          <p:cNvSpPr txBox="1">
            <a:spLocks noGrp="1"/>
          </p:cNvSpPr>
          <p:nvPr>
            <p:ph type="title"/>
          </p:nvPr>
        </p:nvSpPr>
        <p:spPr>
          <a:xfrm>
            <a:off x="663722"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284" name="Google Shape;284;p37"/>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285" name="Google Shape;285;p37"/>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286" name="Google Shape;286;p3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287" name="Google Shape;287;p37"/>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288" name="Google Shape;288;p37"/>
          <p:cNvSpPr txBox="1">
            <a:spLocks noGrp="1"/>
          </p:cNvSpPr>
          <p:nvPr>
            <p:ph type="subTitle" idx="2"/>
          </p:nvPr>
        </p:nvSpPr>
        <p:spPr>
          <a:xfrm>
            <a:off x="663778"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289" name="Google Shape;289;p37"/>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pic>
        <p:nvPicPr>
          <p:cNvPr id="290" name="Google Shape;290;p37"/>
          <p:cNvPicPr preferRelativeResize="0"/>
          <p:nvPr/>
        </p:nvPicPr>
        <p:blipFill rotWithShape="1">
          <a:blip r:embed="rId3">
            <a:alphaModFix/>
          </a:blip>
          <a:srcRect t="504" b="503"/>
          <a:stretch/>
        </p:blipFill>
        <p:spPr>
          <a:xfrm>
            <a:off x="1065029" y="1631821"/>
            <a:ext cx="7013939" cy="2616442"/>
          </a:xfrm>
          <a:prstGeom prst="rect">
            <a:avLst/>
          </a:prstGeom>
          <a:noFill/>
          <a:ln>
            <a:noFill/>
          </a:ln>
        </p:spPr>
      </p:pic>
      <p:sp>
        <p:nvSpPr>
          <p:cNvPr id="291" name="Google Shape;291;p37"/>
          <p:cNvSpPr txBox="1">
            <a:spLocks noGrp="1"/>
          </p:cNvSpPr>
          <p:nvPr>
            <p:ph type="subTitle" idx="4"/>
          </p:nvPr>
        </p:nvSpPr>
        <p:spPr>
          <a:xfrm>
            <a:off x="1483088" y="2170541"/>
            <a:ext cx="1757700" cy="1539000"/>
          </a:xfrm>
          <a:prstGeom prst="rect">
            <a:avLst/>
          </a:prstGeom>
          <a:noFill/>
          <a:ln>
            <a:noFill/>
          </a:ln>
        </p:spPr>
        <p:txBody>
          <a:bodyPr spcFirstLastPara="1" wrap="square" lIns="205725" tIns="68575" rIns="205725" bIns="6857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a:endParaRPr/>
          </a:p>
        </p:txBody>
      </p:sp>
      <p:sp>
        <p:nvSpPr>
          <p:cNvPr id="292" name="Google Shape;292;p37"/>
          <p:cNvSpPr txBox="1">
            <a:spLocks noGrp="1"/>
          </p:cNvSpPr>
          <p:nvPr>
            <p:ph type="subTitle" idx="5"/>
          </p:nvPr>
        </p:nvSpPr>
        <p:spPr>
          <a:xfrm>
            <a:off x="3693150" y="2170538"/>
            <a:ext cx="1757700" cy="1539000"/>
          </a:xfrm>
          <a:prstGeom prst="rect">
            <a:avLst/>
          </a:prstGeom>
          <a:noFill/>
          <a:ln>
            <a:noFill/>
          </a:ln>
        </p:spPr>
        <p:txBody>
          <a:bodyPr spcFirstLastPara="1" wrap="square" lIns="205725" tIns="68575" rIns="205725" bIns="6857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a:endParaRPr/>
          </a:p>
        </p:txBody>
      </p:sp>
      <p:sp>
        <p:nvSpPr>
          <p:cNvPr id="293" name="Google Shape;293;p37"/>
          <p:cNvSpPr txBox="1">
            <a:spLocks noGrp="1"/>
          </p:cNvSpPr>
          <p:nvPr>
            <p:ph type="subTitle" idx="6"/>
          </p:nvPr>
        </p:nvSpPr>
        <p:spPr>
          <a:xfrm>
            <a:off x="5903213" y="2170538"/>
            <a:ext cx="1757700" cy="1539000"/>
          </a:xfrm>
          <a:prstGeom prst="rect">
            <a:avLst/>
          </a:prstGeom>
          <a:noFill/>
          <a:ln>
            <a:noFill/>
          </a:ln>
        </p:spPr>
        <p:txBody>
          <a:bodyPr spcFirstLastPara="1" wrap="square" lIns="205725" tIns="68575" rIns="205725" bIns="68575" anchor="ctr"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100"/>
              <a:buNone/>
              <a:defRPr sz="1400"/>
            </a:lvl2pPr>
            <a:lvl3pPr lvl="2" algn="ctr">
              <a:lnSpc>
                <a:spcPct val="100000"/>
              </a:lnSpc>
              <a:spcBef>
                <a:spcPts val="0"/>
              </a:spcBef>
              <a:spcAft>
                <a:spcPts val="0"/>
              </a:spcAft>
              <a:buSzPts val="1100"/>
              <a:buNone/>
              <a:defRPr sz="1400"/>
            </a:lvl3pPr>
            <a:lvl4pPr lvl="3" algn="ctr">
              <a:lnSpc>
                <a:spcPct val="100000"/>
              </a:lnSpc>
              <a:spcBef>
                <a:spcPts val="0"/>
              </a:spcBef>
              <a:spcAft>
                <a:spcPts val="0"/>
              </a:spcAft>
              <a:buSzPts val="1100"/>
              <a:buNone/>
              <a:defRPr sz="1400"/>
            </a:lvl4pPr>
            <a:lvl5pPr lvl="4" algn="ctr">
              <a:lnSpc>
                <a:spcPct val="100000"/>
              </a:lnSpc>
              <a:spcBef>
                <a:spcPts val="0"/>
              </a:spcBef>
              <a:spcAft>
                <a:spcPts val="0"/>
              </a:spcAft>
              <a:buSzPts val="1100"/>
              <a:buNone/>
              <a:defRPr sz="1400"/>
            </a:lvl5pPr>
            <a:lvl6pPr lvl="5" algn="ctr">
              <a:lnSpc>
                <a:spcPct val="100000"/>
              </a:lnSpc>
              <a:spcBef>
                <a:spcPts val="0"/>
              </a:spcBef>
              <a:spcAft>
                <a:spcPts val="0"/>
              </a:spcAft>
              <a:buSzPts val="1100"/>
              <a:buNone/>
              <a:defRPr sz="1400"/>
            </a:lvl6pPr>
            <a:lvl7pPr lvl="6" algn="ctr">
              <a:lnSpc>
                <a:spcPct val="100000"/>
              </a:lnSpc>
              <a:spcBef>
                <a:spcPts val="0"/>
              </a:spcBef>
              <a:spcAft>
                <a:spcPts val="0"/>
              </a:spcAft>
              <a:buSzPts val="1100"/>
              <a:buNone/>
              <a:defRPr sz="1400"/>
            </a:lvl7pPr>
            <a:lvl8pPr lvl="7" algn="ctr">
              <a:lnSpc>
                <a:spcPct val="100000"/>
              </a:lnSpc>
              <a:spcBef>
                <a:spcPts val="0"/>
              </a:spcBef>
              <a:spcAft>
                <a:spcPts val="0"/>
              </a:spcAft>
              <a:buSzPts val="1100"/>
              <a:buNone/>
              <a:defRPr sz="1400"/>
            </a:lvl8pPr>
            <a:lvl9pPr lvl="8" algn="ctr">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294"/>
        <p:cNvGrpSpPr/>
        <p:nvPr/>
      </p:nvGrpSpPr>
      <p:grpSpPr>
        <a:xfrm>
          <a:off x="0" y="0"/>
          <a:ext cx="0" cy="0"/>
          <a:chOff x="0" y="0"/>
          <a:chExt cx="0" cy="0"/>
        </a:xfrm>
      </p:grpSpPr>
      <p:sp>
        <p:nvSpPr>
          <p:cNvPr id="295" name="Google Shape;295;p38"/>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296" name="Google Shape;296;p38"/>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297" name="Google Shape;297;p38"/>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298" name="Google Shape;298;p3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299" name="Google Shape;299;p38"/>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300" name="Google Shape;300;p38"/>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301"/>
        <p:cNvGrpSpPr/>
        <p:nvPr/>
      </p:nvGrpSpPr>
      <p:grpSpPr>
        <a:xfrm>
          <a:off x="0" y="0"/>
          <a:ext cx="0" cy="0"/>
          <a:chOff x="0" y="0"/>
          <a:chExt cx="0" cy="0"/>
        </a:xfrm>
      </p:grpSpPr>
      <p:sp>
        <p:nvSpPr>
          <p:cNvPr id="302" name="Google Shape;302;p39"/>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03" name="Google Shape;303;p39"/>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04" name="Google Shape;304;p39"/>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05" name="Google Shape;305;p39"/>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06" name="Google Shape;306;p3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307" name="Google Shape;307;p39"/>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308" name="Google Shape;308;p39"/>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09" name="Google Shape;309;p39"/>
          <p:cNvSpPr txBox="1">
            <a:spLocks noGrp="1"/>
          </p:cNvSpPr>
          <p:nvPr>
            <p:ph type="body" idx="3"/>
          </p:nvPr>
        </p:nvSpPr>
        <p:spPr>
          <a:xfrm>
            <a:off x="1828800" y="1371600"/>
            <a:ext cx="5486400" cy="30861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310"/>
        <p:cNvGrpSpPr/>
        <p:nvPr/>
      </p:nvGrpSpPr>
      <p:grpSpPr>
        <a:xfrm>
          <a:off x="0" y="0"/>
          <a:ext cx="0" cy="0"/>
          <a:chOff x="0" y="0"/>
          <a:chExt cx="0" cy="0"/>
        </a:xfrm>
      </p:grpSpPr>
      <p:sp>
        <p:nvSpPr>
          <p:cNvPr id="311" name="Google Shape;311;p40"/>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12" name="Google Shape;312;p40"/>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13" name="Google Shape;313;p40"/>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14" name="Google Shape;314;p4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315" name="Google Shape;315;p40"/>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316" name="Google Shape;316;p40"/>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17" name="Google Shape;317;p40"/>
          <p:cNvSpPr txBox="1">
            <a:spLocks noGrp="1"/>
          </p:cNvSpPr>
          <p:nvPr>
            <p:ph type="body" idx="3"/>
          </p:nvPr>
        </p:nvSpPr>
        <p:spPr>
          <a:xfrm>
            <a:off x="1828800" y="664950"/>
            <a:ext cx="5486400" cy="3600600"/>
          </a:xfrm>
          <a:prstGeom prst="rect">
            <a:avLst/>
          </a:prstGeom>
          <a:noFill/>
          <a:ln>
            <a:noFill/>
          </a:ln>
        </p:spPr>
        <p:txBody>
          <a:bodyPr spcFirstLastPara="1" wrap="square" lIns="0" tIns="0" rIns="0" bIns="0" anchor="ctr"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318"/>
        <p:cNvGrpSpPr/>
        <p:nvPr/>
      </p:nvGrpSpPr>
      <p:grpSpPr>
        <a:xfrm>
          <a:off x="0" y="0"/>
          <a:ext cx="0" cy="0"/>
          <a:chOff x="0" y="0"/>
          <a:chExt cx="0" cy="0"/>
        </a:xfrm>
      </p:grpSpPr>
      <p:sp>
        <p:nvSpPr>
          <p:cNvPr id="319" name="Google Shape;319;p41"/>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20" name="Google Shape;320;p41"/>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21" name="Google Shape;321;p41"/>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22" name="Google Shape;322;p41"/>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23" name="Google Shape;323;p4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324" name="Google Shape;324;p41"/>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325" name="Google Shape;325;p41"/>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326" name="Google Shape;326;p41"/>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27" name="Google Shape;327;p41"/>
          <p:cNvSpPr txBox="1">
            <a:spLocks noGrp="1"/>
          </p:cNvSpPr>
          <p:nvPr>
            <p:ph type="body" idx="4"/>
          </p:nvPr>
        </p:nvSpPr>
        <p:spPr>
          <a:xfrm>
            <a:off x="663844" y="1718383"/>
            <a:ext cx="3703200" cy="2795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
        <p:nvSpPr>
          <p:cNvPr id="328" name="Google Shape;328;p41"/>
          <p:cNvSpPr txBox="1">
            <a:spLocks noGrp="1"/>
          </p:cNvSpPr>
          <p:nvPr>
            <p:ph type="body" idx="5"/>
          </p:nvPr>
        </p:nvSpPr>
        <p:spPr>
          <a:xfrm>
            <a:off x="4777069" y="1718381"/>
            <a:ext cx="3703200" cy="27954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 name="Google Shape;40;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329"/>
        <p:cNvGrpSpPr/>
        <p:nvPr/>
      </p:nvGrpSpPr>
      <p:grpSpPr>
        <a:xfrm>
          <a:off x="0" y="0"/>
          <a:ext cx="0" cy="0"/>
          <a:chOff x="0" y="0"/>
          <a:chExt cx="0" cy="0"/>
        </a:xfrm>
      </p:grpSpPr>
      <p:sp>
        <p:nvSpPr>
          <p:cNvPr id="330" name="Google Shape;330;p42"/>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31" name="Google Shape;331;p42"/>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32" name="Google Shape;332;p42"/>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33" name="Google Shape;333;p4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334" name="Google Shape;334;p42"/>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335" name="Google Shape;335;p42"/>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336" name="Google Shape;336;p42"/>
          <p:cNvCxnSpPr/>
          <p:nvPr/>
        </p:nvCxnSpPr>
        <p:spPr>
          <a:xfrm>
            <a:off x="3109811" y="-5512"/>
            <a:ext cx="0" cy="5154600"/>
          </a:xfrm>
          <a:prstGeom prst="straightConnector1">
            <a:avLst/>
          </a:prstGeom>
          <a:noFill/>
          <a:ln w="28575" cap="flat" cmpd="sng">
            <a:solidFill>
              <a:srgbClr val="D5D5D5"/>
            </a:solidFill>
            <a:prstDash val="solid"/>
            <a:round/>
            <a:headEnd type="none" w="sm" len="sm"/>
            <a:tailEnd type="none" w="sm" len="sm"/>
          </a:ln>
        </p:spPr>
      </p:cxnSp>
      <p:sp>
        <p:nvSpPr>
          <p:cNvPr id="337" name="Google Shape;337;p42"/>
          <p:cNvSpPr txBox="1">
            <a:spLocks noGrp="1"/>
          </p:cNvSpPr>
          <p:nvPr>
            <p:ph type="subTitle" idx="3"/>
          </p:nvPr>
        </p:nvSpPr>
        <p:spPr>
          <a:xfrm>
            <a:off x="3350831" y="1374657"/>
            <a:ext cx="3836700" cy="4842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0"/>
              </a:spcBef>
              <a:spcAft>
                <a:spcPts val="0"/>
              </a:spcAft>
              <a:buSzPts val="1100"/>
              <a:buNone/>
              <a:defRPr sz="1100"/>
            </a:lvl2pPr>
            <a:lvl3pPr lvl="2" algn="l">
              <a:lnSpc>
                <a:spcPct val="140000"/>
              </a:lnSpc>
              <a:spcBef>
                <a:spcPts val="0"/>
              </a:spcBef>
              <a:spcAft>
                <a:spcPts val="0"/>
              </a:spcAft>
              <a:buSzPts val="1100"/>
              <a:buNone/>
              <a:defRPr sz="1100"/>
            </a:lvl3pPr>
            <a:lvl4pPr lvl="3" algn="l">
              <a:lnSpc>
                <a:spcPct val="140000"/>
              </a:lnSpc>
              <a:spcBef>
                <a:spcPts val="0"/>
              </a:spcBef>
              <a:spcAft>
                <a:spcPts val="0"/>
              </a:spcAft>
              <a:buSzPts val="1100"/>
              <a:buNone/>
              <a:defRPr sz="1100"/>
            </a:lvl4pPr>
            <a:lvl5pPr lvl="4" algn="l">
              <a:lnSpc>
                <a:spcPct val="140000"/>
              </a:lnSpc>
              <a:spcBef>
                <a:spcPts val="0"/>
              </a:spcBef>
              <a:spcAft>
                <a:spcPts val="0"/>
              </a:spcAft>
              <a:buSzPts val="1100"/>
              <a:buNone/>
              <a:defRPr sz="1100"/>
            </a:lvl5pPr>
            <a:lvl6pPr lvl="5" algn="l">
              <a:lnSpc>
                <a:spcPct val="140000"/>
              </a:lnSpc>
              <a:spcBef>
                <a:spcPts val="0"/>
              </a:spcBef>
              <a:spcAft>
                <a:spcPts val="0"/>
              </a:spcAft>
              <a:buSzPts val="1100"/>
              <a:buNone/>
              <a:defRPr sz="1100"/>
            </a:lvl6pPr>
            <a:lvl7pPr lvl="6" algn="l">
              <a:lnSpc>
                <a:spcPct val="140000"/>
              </a:lnSpc>
              <a:spcBef>
                <a:spcPts val="0"/>
              </a:spcBef>
              <a:spcAft>
                <a:spcPts val="0"/>
              </a:spcAft>
              <a:buSzPts val="1100"/>
              <a:buNone/>
              <a:defRPr sz="1100"/>
            </a:lvl7pPr>
            <a:lvl8pPr lvl="7" algn="l">
              <a:lnSpc>
                <a:spcPct val="140000"/>
              </a:lnSpc>
              <a:spcBef>
                <a:spcPts val="0"/>
              </a:spcBef>
              <a:spcAft>
                <a:spcPts val="0"/>
              </a:spcAft>
              <a:buSzPts val="1100"/>
              <a:buNone/>
              <a:defRPr sz="1100"/>
            </a:lvl8pPr>
            <a:lvl9pPr lvl="8" algn="l">
              <a:lnSpc>
                <a:spcPct val="140000"/>
              </a:lnSpc>
              <a:spcBef>
                <a:spcPts val="0"/>
              </a:spcBef>
              <a:spcAft>
                <a:spcPts val="0"/>
              </a:spcAft>
              <a:buSzPts val="1100"/>
              <a:buNone/>
              <a:defRPr sz="1100"/>
            </a:lvl9pPr>
          </a:lstStyle>
          <a:p>
            <a:endParaRPr/>
          </a:p>
        </p:txBody>
      </p:sp>
      <p:sp>
        <p:nvSpPr>
          <p:cNvPr id="338" name="Google Shape;338;p42"/>
          <p:cNvSpPr txBox="1">
            <a:spLocks noGrp="1"/>
          </p:cNvSpPr>
          <p:nvPr>
            <p:ph type="subTitle" idx="4"/>
          </p:nvPr>
        </p:nvSpPr>
        <p:spPr>
          <a:xfrm>
            <a:off x="3350831" y="1080975"/>
            <a:ext cx="3404100" cy="2241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a:latin typeface="Red Hat Text Medium"/>
                <a:ea typeface="Red Hat Text Medium"/>
                <a:cs typeface="Red Hat Text Medium"/>
                <a:sym typeface="Red Hat Text Medium"/>
              </a:defRPr>
            </a:lvl1pPr>
            <a:lvl2pPr lvl="1" algn="l">
              <a:lnSpc>
                <a:spcPct val="100000"/>
              </a:lnSpc>
              <a:spcBef>
                <a:spcPts val="0"/>
              </a:spcBef>
              <a:spcAft>
                <a:spcPts val="0"/>
              </a:spcAft>
              <a:buSzPts val="1100"/>
              <a:buNone/>
              <a:defRPr>
                <a:latin typeface="Red Hat Text Medium"/>
                <a:ea typeface="Red Hat Text Medium"/>
                <a:cs typeface="Red Hat Text Medium"/>
                <a:sym typeface="Red Hat Text Medium"/>
              </a:defRPr>
            </a:lvl2pPr>
            <a:lvl3pPr lvl="2" algn="l">
              <a:lnSpc>
                <a:spcPct val="100000"/>
              </a:lnSpc>
              <a:spcBef>
                <a:spcPts val="0"/>
              </a:spcBef>
              <a:spcAft>
                <a:spcPts val="0"/>
              </a:spcAft>
              <a:buSzPts val="1100"/>
              <a:buNone/>
              <a:defRPr>
                <a:latin typeface="Red Hat Text Medium"/>
                <a:ea typeface="Red Hat Text Medium"/>
                <a:cs typeface="Red Hat Text Medium"/>
                <a:sym typeface="Red Hat Text Medium"/>
              </a:defRPr>
            </a:lvl3pPr>
            <a:lvl4pPr lvl="3" algn="l">
              <a:lnSpc>
                <a:spcPct val="100000"/>
              </a:lnSpc>
              <a:spcBef>
                <a:spcPts val="0"/>
              </a:spcBef>
              <a:spcAft>
                <a:spcPts val="0"/>
              </a:spcAft>
              <a:buSzPts val="1100"/>
              <a:buNone/>
              <a:defRPr>
                <a:latin typeface="Red Hat Text Medium"/>
                <a:ea typeface="Red Hat Text Medium"/>
                <a:cs typeface="Red Hat Text Medium"/>
                <a:sym typeface="Red Hat Text Medium"/>
              </a:defRPr>
            </a:lvl4pPr>
            <a:lvl5pPr lvl="4" algn="l">
              <a:lnSpc>
                <a:spcPct val="100000"/>
              </a:lnSpc>
              <a:spcBef>
                <a:spcPts val="0"/>
              </a:spcBef>
              <a:spcAft>
                <a:spcPts val="0"/>
              </a:spcAft>
              <a:buSzPts val="1100"/>
              <a:buNone/>
              <a:defRPr>
                <a:latin typeface="Red Hat Text Medium"/>
                <a:ea typeface="Red Hat Text Medium"/>
                <a:cs typeface="Red Hat Text Medium"/>
                <a:sym typeface="Red Hat Text Medium"/>
              </a:defRPr>
            </a:lvl5pPr>
            <a:lvl6pPr lvl="5" algn="l">
              <a:lnSpc>
                <a:spcPct val="100000"/>
              </a:lnSpc>
              <a:spcBef>
                <a:spcPts val="0"/>
              </a:spcBef>
              <a:spcAft>
                <a:spcPts val="0"/>
              </a:spcAft>
              <a:buSzPts val="1100"/>
              <a:buNone/>
              <a:defRPr>
                <a:latin typeface="Red Hat Text Medium"/>
                <a:ea typeface="Red Hat Text Medium"/>
                <a:cs typeface="Red Hat Text Medium"/>
                <a:sym typeface="Red Hat Text Medium"/>
              </a:defRPr>
            </a:lvl6pPr>
            <a:lvl7pPr lvl="6" algn="l">
              <a:lnSpc>
                <a:spcPct val="100000"/>
              </a:lnSpc>
              <a:spcBef>
                <a:spcPts val="0"/>
              </a:spcBef>
              <a:spcAft>
                <a:spcPts val="0"/>
              </a:spcAft>
              <a:buSzPts val="1100"/>
              <a:buNone/>
              <a:defRPr>
                <a:latin typeface="Red Hat Text Medium"/>
                <a:ea typeface="Red Hat Text Medium"/>
                <a:cs typeface="Red Hat Text Medium"/>
                <a:sym typeface="Red Hat Text Medium"/>
              </a:defRPr>
            </a:lvl7pPr>
            <a:lvl8pPr lvl="7" algn="l">
              <a:lnSpc>
                <a:spcPct val="100000"/>
              </a:lnSpc>
              <a:spcBef>
                <a:spcPts val="0"/>
              </a:spcBef>
              <a:spcAft>
                <a:spcPts val="0"/>
              </a:spcAft>
              <a:buSzPts val="1100"/>
              <a:buNone/>
              <a:defRPr>
                <a:latin typeface="Red Hat Text Medium"/>
                <a:ea typeface="Red Hat Text Medium"/>
                <a:cs typeface="Red Hat Text Medium"/>
                <a:sym typeface="Red Hat Text Medium"/>
              </a:defRPr>
            </a:lvl8pPr>
            <a:lvl9pPr lvl="8" algn="l">
              <a:lnSpc>
                <a:spcPct val="100000"/>
              </a:lnSpc>
              <a:spcBef>
                <a:spcPts val="0"/>
              </a:spcBef>
              <a:spcAft>
                <a:spcPts val="0"/>
              </a:spcAft>
              <a:buSzPts val="1100"/>
              <a:buNone/>
              <a:defRPr>
                <a:latin typeface="Red Hat Text Medium"/>
                <a:ea typeface="Red Hat Text Medium"/>
                <a:cs typeface="Red Hat Text Medium"/>
                <a:sym typeface="Red Hat Text Medium"/>
              </a:defRPr>
            </a:lvl9pPr>
          </a:lstStyle>
          <a:p>
            <a:endParaRPr/>
          </a:p>
        </p:txBody>
      </p:sp>
      <p:sp>
        <p:nvSpPr>
          <p:cNvPr id="339" name="Google Shape;339;p42"/>
          <p:cNvSpPr txBox="1">
            <a:spLocks noGrp="1"/>
          </p:cNvSpPr>
          <p:nvPr>
            <p:ph type="subTitle" idx="5"/>
          </p:nvPr>
        </p:nvSpPr>
        <p:spPr>
          <a:xfrm>
            <a:off x="2521875" y="1374657"/>
            <a:ext cx="517500" cy="1761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0"/>
              </a:spcBef>
              <a:spcAft>
                <a:spcPts val="0"/>
              </a:spcAft>
              <a:buSzPts val="1100"/>
              <a:buNone/>
              <a:defRPr sz="1100"/>
            </a:lvl2pPr>
            <a:lvl3pPr lvl="2" algn="ctr">
              <a:lnSpc>
                <a:spcPct val="140000"/>
              </a:lnSpc>
              <a:spcBef>
                <a:spcPts val="0"/>
              </a:spcBef>
              <a:spcAft>
                <a:spcPts val="0"/>
              </a:spcAft>
              <a:buSzPts val="1100"/>
              <a:buNone/>
              <a:defRPr sz="1100"/>
            </a:lvl3pPr>
            <a:lvl4pPr lvl="3" algn="ctr">
              <a:lnSpc>
                <a:spcPct val="140000"/>
              </a:lnSpc>
              <a:spcBef>
                <a:spcPts val="0"/>
              </a:spcBef>
              <a:spcAft>
                <a:spcPts val="0"/>
              </a:spcAft>
              <a:buSzPts val="1100"/>
              <a:buNone/>
              <a:defRPr sz="1100"/>
            </a:lvl4pPr>
            <a:lvl5pPr lvl="4" algn="ctr">
              <a:lnSpc>
                <a:spcPct val="140000"/>
              </a:lnSpc>
              <a:spcBef>
                <a:spcPts val="0"/>
              </a:spcBef>
              <a:spcAft>
                <a:spcPts val="0"/>
              </a:spcAft>
              <a:buSzPts val="1100"/>
              <a:buNone/>
              <a:defRPr sz="1100"/>
            </a:lvl5pPr>
            <a:lvl6pPr lvl="5" algn="ctr">
              <a:lnSpc>
                <a:spcPct val="140000"/>
              </a:lnSpc>
              <a:spcBef>
                <a:spcPts val="0"/>
              </a:spcBef>
              <a:spcAft>
                <a:spcPts val="0"/>
              </a:spcAft>
              <a:buSzPts val="1100"/>
              <a:buNone/>
              <a:defRPr sz="1100"/>
            </a:lvl6pPr>
            <a:lvl7pPr lvl="6" algn="ctr">
              <a:lnSpc>
                <a:spcPct val="140000"/>
              </a:lnSpc>
              <a:spcBef>
                <a:spcPts val="0"/>
              </a:spcBef>
              <a:spcAft>
                <a:spcPts val="0"/>
              </a:spcAft>
              <a:buSzPts val="1100"/>
              <a:buNone/>
              <a:defRPr sz="1100"/>
            </a:lvl7pPr>
            <a:lvl8pPr lvl="7" algn="ctr">
              <a:lnSpc>
                <a:spcPct val="140000"/>
              </a:lnSpc>
              <a:spcBef>
                <a:spcPts val="0"/>
              </a:spcBef>
              <a:spcAft>
                <a:spcPts val="0"/>
              </a:spcAft>
              <a:buSzPts val="1100"/>
              <a:buNone/>
              <a:defRPr sz="1100"/>
            </a:lvl8pPr>
            <a:lvl9pPr lvl="8" algn="ctr">
              <a:lnSpc>
                <a:spcPct val="140000"/>
              </a:lnSpc>
              <a:spcBef>
                <a:spcPts val="0"/>
              </a:spcBef>
              <a:spcAft>
                <a:spcPts val="0"/>
              </a:spcAft>
              <a:buSzPts val="1100"/>
              <a:buNone/>
              <a:defRPr sz="11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340"/>
        <p:cNvGrpSpPr/>
        <p:nvPr/>
      </p:nvGrpSpPr>
      <p:grpSpPr>
        <a:xfrm>
          <a:off x="0" y="0"/>
          <a:ext cx="0" cy="0"/>
          <a:chOff x="0" y="0"/>
          <a:chExt cx="0" cy="0"/>
        </a:xfrm>
      </p:grpSpPr>
      <p:sp>
        <p:nvSpPr>
          <p:cNvPr id="341" name="Google Shape;341;p43"/>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42" name="Google Shape;342;p43"/>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43" name="Google Shape;343;p43"/>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44" name="Google Shape;344;p43"/>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45" name="Google Shape;345;p4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346" name="Google Shape;346;p43"/>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347" name="Google Shape;347;p43"/>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348" name="Google Shape;348;p43"/>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49" name="Google Shape;349;p43"/>
          <p:cNvSpPr txBox="1">
            <a:spLocks noGrp="1"/>
          </p:cNvSpPr>
          <p:nvPr>
            <p:ph type="subTitle" idx="4"/>
          </p:nvPr>
        </p:nvSpPr>
        <p:spPr>
          <a:xfrm>
            <a:off x="1531819" y="1873120"/>
            <a:ext cx="1580100" cy="2844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900">
                <a:latin typeface="Red Hat Text Medium"/>
                <a:ea typeface="Red Hat Text Medium"/>
                <a:cs typeface="Red Hat Text Medium"/>
                <a:sym typeface="Red Hat Text Medium"/>
              </a:defRPr>
            </a:lvl1pPr>
            <a:lvl2pPr lvl="1"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2pPr>
            <a:lvl3pPr lvl="2"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3pPr>
            <a:lvl4pPr lvl="3"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4pPr>
            <a:lvl5pPr lvl="4"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5pPr>
            <a:lvl6pPr lvl="5"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6pPr>
            <a:lvl7pPr lvl="6"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7pPr>
            <a:lvl8pPr lvl="7"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8pPr>
            <a:lvl9pPr lvl="8"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9pPr>
          </a:lstStyle>
          <a:p>
            <a:endParaRPr/>
          </a:p>
        </p:txBody>
      </p:sp>
      <p:sp>
        <p:nvSpPr>
          <p:cNvPr id="350" name="Google Shape;350;p43"/>
          <p:cNvSpPr txBox="1">
            <a:spLocks noGrp="1"/>
          </p:cNvSpPr>
          <p:nvPr>
            <p:ph type="subTitle" idx="5"/>
          </p:nvPr>
        </p:nvSpPr>
        <p:spPr>
          <a:xfrm>
            <a:off x="1531819" y="2177606"/>
            <a:ext cx="1580100" cy="5064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351" name="Google Shape;351;p43"/>
          <p:cNvSpPr txBox="1">
            <a:spLocks noGrp="1"/>
          </p:cNvSpPr>
          <p:nvPr>
            <p:ph type="subTitle" idx="6"/>
          </p:nvPr>
        </p:nvSpPr>
        <p:spPr>
          <a:xfrm>
            <a:off x="1197356" y="3302681"/>
            <a:ext cx="732000" cy="1761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SzPts val="1200"/>
              <a:buNone/>
              <a:defRPr sz="1100">
                <a:solidFill>
                  <a:schemeClr val="accent1"/>
                </a:solidFill>
              </a:defRPr>
            </a:lvl1pPr>
            <a:lvl2pPr lvl="1" algn="ctr">
              <a:lnSpc>
                <a:spcPct val="115000"/>
              </a:lnSpc>
              <a:spcBef>
                <a:spcPts val="0"/>
              </a:spcBef>
              <a:spcAft>
                <a:spcPts val="0"/>
              </a:spcAft>
              <a:buSzPts val="1100"/>
              <a:buNone/>
              <a:defRPr sz="1100">
                <a:solidFill>
                  <a:schemeClr val="accent1"/>
                </a:solidFill>
              </a:defRPr>
            </a:lvl2pPr>
            <a:lvl3pPr lvl="2" algn="ctr">
              <a:lnSpc>
                <a:spcPct val="115000"/>
              </a:lnSpc>
              <a:spcBef>
                <a:spcPts val="0"/>
              </a:spcBef>
              <a:spcAft>
                <a:spcPts val="0"/>
              </a:spcAft>
              <a:buSzPts val="1100"/>
              <a:buNone/>
              <a:defRPr sz="1100">
                <a:solidFill>
                  <a:schemeClr val="accent1"/>
                </a:solidFill>
              </a:defRPr>
            </a:lvl3pPr>
            <a:lvl4pPr lvl="3" algn="ctr">
              <a:lnSpc>
                <a:spcPct val="115000"/>
              </a:lnSpc>
              <a:spcBef>
                <a:spcPts val="0"/>
              </a:spcBef>
              <a:spcAft>
                <a:spcPts val="0"/>
              </a:spcAft>
              <a:buSzPts val="1100"/>
              <a:buNone/>
              <a:defRPr sz="1100">
                <a:solidFill>
                  <a:schemeClr val="accent1"/>
                </a:solidFill>
              </a:defRPr>
            </a:lvl4pPr>
            <a:lvl5pPr lvl="4" algn="ctr">
              <a:lnSpc>
                <a:spcPct val="115000"/>
              </a:lnSpc>
              <a:spcBef>
                <a:spcPts val="0"/>
              </a:spcBef>
              <a:spcAft>
                <a:spcPts val="0"/>
              </a:spcAft>
              <a:buSzPts val="1100"/>
              <a:buNone/>
              <a:defRPr sz="1100">
                <a:solidFill>
                  <a:schemeClr val="accent1"/>
                </a:solidFill>
              </a:defRPr>
            </a:lvl5pPr>
            <a:lvl6pPr lvl="5" algn="ctr">
              <a:lnSpc>
                <a:spcPct val="115000"/>
              </a:lnSpc>
              <a:spcBef>
                <a:spcPts val="0"/>
              </a:spcBef>
              <a:spcAft>
                <a:spcPts val="0"/>
              </a:spcAft>
              <a:buSzPts val="1100"/>
              <a:buNone/>
              <a:defRPr sz="1100">
                <a:solidFill>
                  <a:schemeClr val="accent1"/>
                </a:solidFill>
              </a:defRPr>
            </a:lvl6pPr>
            <a:lvl7pPr lvl="6" algn="ctr">
              <a:lnSpc>
                <a:spcPct val="115000"/>
              </a:lnSpc>
              <a:spcBef>
                <a:spcPts val="0"/>
              </a:spcBef>
              <a:spcAft>
                <a:spcPts val="0"/>
              </a:spcAft>
              <a:buSzPts val="1100"/>
              <a:buNone/>
              <a:defRPr sz="1100">
                <a:solidFill>
                  <a:schemeClr val="accent1"/>
                </a:solidFill>
              </a:defRPr>
            </a:lvl7pPr>
            <a:lvl8pPr lvl="7" algn="ctr">
              <a:lnSpc>
                <a:spcPct val="115000"/>
              </a:lnSpc>
              <a:spcBef>
                <a:spcPts val="0"/>
              </a:spcBef>
              <a:spcAft>
                <a:spcPts val="0"/>
              </a:spcAft>
              <a:buSzPts val="1100"/>
              <a:buNone/>
              <a:defRPr sz="1100">
                <a:solidFill>
                  <a:schemeClr val="accent1"/>
                </a:solidFill>
              </a:defRPr>
            </a:lvl8pPr>
            <a:lvl9pPr lvl="8" algn="ctr">
              <a:lnSpc>
                <a:spcPct val="115000"/>
              </a:lnSpc>
              <a:spcBef>
                <a:spcPts val="0"/>
              </a:spcBef>
              <a:spcAft>
                <a:spcPts val="0"/>
              </a:spcAft>
              <a:buSzPts val="1100"/>
              <a:buNone/>
              <a:defRPr sz="1100">
                <a:solidFill>
                  <a:schemeClr val="accent1"/>
                </a:solidFill>
              </a:defRPr>
            </a:lvl9pPr>
          </a:lstStyle>
          <a:p>
            <a:endParaRPr/>
          </a:p>
        </p:txBody>
      </p:sp>
      <p:sp>
        <p:nvSpPr>
          <p:cNvPr id="352" name="Google Shape;352;p43"/>
          <p:cNvSpPr txBox="1">
            <a:spLocks noGrp="1"/>
          </p:cNvSpPr>
          <p:nvPr>
            <p:ph type="subTitle" idx="7"/>
          </p:nvPr>
        </p:nvSpPr>
        <p:spPr>
          <a:xfrm>
            <a:off x="2459231" y="2919383"/>
            <a:ext cx="732000" cy="1761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SzPts val="1200"/>
              <a:buNone/>
              <a:defRPr sz="1100">
                <a:solidFill>
                  <a:schemeClr val="accent1"/>
                </a:solidFill>
              </a:defRPr>
            </a:lvl1pPr>
            <a:lvl2pPr lvl="1" algn="ctr">
              <a:lnSpc>
                <a:spcPct val="115000"/>
              </a:lnSpc>
              <a:spcBef>
                <a:spcPts val="0"/>
              </a:spcBef>
              <a:spcAft>
                <a:spcPts val="0"/>
              </a:spcAft>
              <a:buSzPts val="1100"/>
              <a:buNone/>
              <a:defRPr sz="1100">
                <a:solidFill>
                  <a:schemeClr val="accent1"/>
                </a:solidFill>
              </a:defRPr>
            </a:lvl2pPr>
            <a:lvl3pPr lvl="2" algn="ctr">
              <a:lnSpc>
                <a:spcPct val="115000"/>
              </a:lnSpc>
              <a:spcBef>
                <a:spcPts val="0"/>
              </a:spcBef>
              <a:spcAft>
                <a:spcPts val="0"/>
              </a:spcAft>
              <a:buSzPts val="1100"/>
              <a:buNone/>
              <a:defRPr sz="1100">
                <a:solidFill>
                  <a:schemeClr val="accent1"/>
                </a:solidFill>
              </a:defRPr>
            </a:lvl3pPr>
            <a:lvl4pPr lvl="3" algn="ctr">
              <a:lnSpc>
                <a:spcPct val="115000"/>
              </a:lnSpc>
              <a:spcBef>
                <a:spcPts val="0"/>
              </a:spcBef>
              <a:spcAft>
                <a:spcPts val="0"/>
              </a:spcAft>
              <a:buSzPts val="1100"/>
              <a:buNone/>
              <a:defRPr sz="1100">
                <a:solidFill>
                  <a:schemeClr val="accent1"/>
                </a:solidFill>
              </a:defRPr>
            </a:lvl4pPr>
            <a:lvl5pPr lvl="4" algn="ctr">
              <a:lnSpc>
                <a:spcPct val="115000"/>
              </a:lnSpc>
              <a:spcBef>
                <a:spcPts val="0"/>
              </a:spcBef>
              <a:spcAft>
                <a:spcPts val="0"/>
              </a:spcAft>
              <a:buSzPts val="1100"/>
              <a:buNone/>
              <a:defRPr sz="1100">
                <a:solidFill>
                  <a:schemeClr val="accent1"/>
                </a:solidFill>
              </a:defRPr>
            </a:lvl5pPr>
            <a:lvl6pPr lvl="5" algn="ctr">
              <a:lnSpc>
                <a:spcPct val="115000"/>
              </a:lnSpc>
              <a:spcBef>
                <a:spcPts val="0"/>
              </a:spcBef>
              <a:spcAft>
                <a:spcPts val="0"/>
              </a:spcAft>
              <a:buSzPts val="1100"/>
              <a:buNone/>
              <a:defRPr sz="1100">
                <a:solidFill>
                  <a:schemeClr val="accent1"/>
                </a:solidFill>
              </a:defRPr>
            </a:lvl6pPr>
            <a:lvl7pPr lvl="6" algn="ctr">
              <a:lnSpc>
                <a:spcPct val="115000"/>
              </a:lnSpc>
              <a:spcBef>
                <a:spcPts val="0"/>
              </a:spcBef>
              <a:spcAft>
                <a:spcPts val="0"/>
              </a:spcAft>
              <a:buSzPts val="1100"/>
              <a:buNone/>
              <a:defRPr sz="1100">
                <a:solidFill>
                  <a:schemeClr val="accent1"/>
                </a:solidFill>
              </a:defRPr>
            </a:lvl7pPr>
            <a:lvl8pPr lvl="7" algn="ctr">
              <a:lnSpc>
                <a:spcPct val="115000"/>
              </a:lnSpc>
              <a:spcBef>
                <a:spcPts val="0"/>
              </a:spcBef>
              <a:spcAft>
                <a:spcPts val="0"/>
              </a:spcAft>
              <a:buSzPts val="1100"/>
              <a:buNone/>
              <a:defRPr sz="1100">
                <a:solidFill>
                  <a:schemeClr val="accent1"/>
                </a:solidFill>
              </a:defRPr>
            </a:lvl8pPr>
            <a:lvl9pPr lvl="8" algn="ctr">
              <a:lnSpc>
                <a:spcPct val="115000"/>
              </a:lnSpc>
              <a:spcBef>
                <a:spcPts val="0"/>
              </a:spcBef>
              <a:spcAft>
                <a:spcPts val="0"/>
              </a:spcAft>
              <a:buSzPts val="1100"/>
              <a:buNone/>
              <a:defRPr sz="1100">
                <a:solidFill>
                  <a:schemeClr val="accent1"/>
                </a:solidFill>
              </a:defRPr>
            </a:lvl9pPr>
          </a:lstStyle>
          <a:p>
            <a:endParaRPr/>
          </a:p>
        </p:txBody>
      </p:sp>
      <p:sp>
        <p:nvSpPr>
          <p:cNvPr id="353" name="Google Shape;353;p43"/>
          <p:cNvSpPr txBox="1">
            <a:spLocks noGrp="1"/>
          </p:cNvSpPr>
          <p:nvPr>
            <p:ph type="subTitle" idx="8"/>
          </p:nvPr>
        </p:nvSpPr>
        <p:spPr>
          <a:xfrm>
            <a:off x="1285069" y="3564541"/>
            <a:ext cx="1580100" cy="284400"/>
          </a:xfrm>
          <a:prstGeom prst="rect">
            <a:avLst/>
          </a:prstGeom>
          <a:noFill/>
          <a:ln>
            <a:noFill/>
          </a:ln>
        </p:spPr>
        <p:txBody>
          <a:bodyPr spcFirstLastPara="1" wrap="square" lIns="0" tIns="0" rIns="0" bIns="0" anchor="b" anchorCtr="0">
            <a:noAutofit/>
          </a:bodyPr>
          <a:lstStyle>
            <a:lvl1pPr lvl="0" algn="r">
              <a:lnSpc>
                <a:spcPct val="115000"/>
              </a:lnSpc>
              <a:spcBef>
                <a:spcPts val="0"/>
              </a:spcBef>
              <a:spcAft>
                <a:spcPts val="0"/>
              </a:spcAft>
              <a:buSzPts val="1200"/>
              <a:buNone/>
              <a:defRPr sz="900">
                <a:latin typeface="Red Hat Text Medium"/>
                <a:ea typeface="Red Hat Text Medium"/>
                <a:cs typeface="Red Hat Text Medium"/>
                <a:sym typeface="Red Hat Text Medium"/>
              </a:defRPr>
            </a:lvl1pPr>
            <a:lvl2pPr lvl="1"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2pPr>
            <a:lvl3pPr lvl="2"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3pPr>
            <a:lvl4pPr lvl="3"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4pPr>
            <a:lvl5pPr lvl="4"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5pPr>
            <a:lvl6pPr lvl="5"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6pPr>
            <a:lvl7pPr lvl="6"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7pPr>
            <a:lvl8pPr lvl="7"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8pPr>
            <a:lvl9pPr lvl="8"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9pPr>
          </a:lstStyle>
          <a:p>
            <a:endParaRPr/>
          </a:p>
        </p:txBody>
      </p:sp>
      <p:sp>
        <p:nvSpPr>
          <p:cNvPr id="354" name="Google Shape;354;p43"/>
          <p:cNvSpPr txBox="1">
            <a:spLocks noGrp="1"/>
          </p:cNvSpPr>
          <p:nvPr>
            <p:ph type="subTitle" idx="9"/>
          </p:nvPr>
        </p:nvSpPr>
        <p:spPr>
          <a:xfrm>
            <a:off x="1285069" y="3869028"/>
            <a:ext cx="1580100" cy="506400"/>
          </a:xfrm>
          <a:prstGeom prst="rect">
            <a:avLst/>
          </a:prstGeom>
          <a:noFill/>
          <a:ln>
            <a:noFill/>
          </a:ln>
        </p:spPr>
        <p:txBody>
          <a:bodyPr spcFirstLastPara="1" wrap="square" lIns="0" tIns="0" rIns="0" bIns="0" anchor="t" anchorCtr="0">
            <a:noAutofit/>
          </a:bodyPr>
          <a:lstStyle>
            <a:lvl1pPr lvl="0" algn="r">
              <a:lnSpc>
                <a:spcPct val="115000"/>
              </a:lnSpc>
              <a:spcBef>
                <a:spcPts val="0"/>
              </a:spcBef>
              <a:spcAft>
                <a:spcPts val="0"/>
              </a:spcAft>
              <a:buSzPts val="1200"/>
              <a:buNone/>
              <a:defRPr sz="900"/>
            </a:lvl1pPr>
            <a:lvl2pPr lvl="1" algn="r">
              <a:lnSpc>
                <a:spcPct val="115000"/>
              </a:lnSpc>
              <a:spcBef>
                <a:spcPts val="0"/>
              </a:spcBef>
              <a:spcAft>
                <a:spcPts val="0"/>
              </a:spcAft>
              <a:buSzPts val="1100"/>
              <a:buNone/>
              <a:defRPr sz="900"/>
            </a:lvl2pPr>
            <a:lvl3pPr lvl="2" algn="r">
              <a:lnSpc>
                <a:spcPct val="115000"/>
              </a:lnSpc>
              <a:spcBef>
                <a:spcPts val="0"/>
              </a:spcBef>
              <a:spcAft>
                <a:spcPts val="0"/>
              </a:spcAft>
              <a:buSzPts val="1100"/>
              <a:buNone/>
              <a:defRPr sz="900"/>
            </a:lvl3pPr>
            <a:lvl4pPr lvl="3" algn="r">
              <a:lnSpc>
                <a:spcPct val="115000"/>
              </a:lnSpc>
              <a:spcBef>
                <a:spcPts val="0"/>
              </a:spcBef>
              <a:spcAft>
                <a:spcPts val="0"/>
              </a:spcAft>
              <a:buSzPts val="1100"/>
              <a:buNone/>
              <a:defRPr sz="900"/>
            </a:lvl4pPr>
            <a:lvl5pPr lvl="4" algn="r">
              <a:lnSpc>
                <a:spcPct val="115000"/>
              </a:lnSpc>
              <a:spcBef>
                <a:spcPts val="0"/>
              </a:spcBef>
              <a:spcAft>
                <a:spcPts val="0"/>
              </a:spcAft>
              <a:buSzPts val="1100"/>
              <a:buNone/>
              <a:defRPr sz="900"/>
            </a:lvl5pPr>
            <a:lvl6pPr lvl="5" algn="r">
              <a:lnSpc>
                <a:spcPct val="115000"/>
              </a:lnSpc>
              <a:spcBef>
                <a:spcPts val="0"/>
              </a:spcBef>
              <a:spcAft>
                <a:spcPts val="0"/>
              </a:spcAft>
              <a:buSzPts val="1100"/>
              <a:buNone/>
              <a:defRPr sz="900"/>
            </a:lvl6pPr>
            <a:lvl7pPr lvl="6" algn="r">
              <a:lnSpc>
                <a:spcPct val="115000"/>
              </a:lnSpc>
              <a:spcBef>
                <a:spcPts val="0"/>
              </a:spcBef>
              <a:spcAft>
                <a:spcPts val="0"/>
              </a:spcAft>
              <a:buSzPts val="1100"/>
              <a:buNone/>
              <a:defRPr sz="900"/>
            </a:lvl7pPr>
            <a:lvl8pPr lvl="7" algn="r">
              <a:lnSpc>
                <a:spcPct val="115000"/>
              </a:lnSpc>
              <a:spcBef>
                <a:spcPts val="0"/>
              </a:spcBef>
              <a:spcAft>
                <a:spcPts val="0"/>
              </a:spcAft>
              <a:buSzPts val="1100"/>
              <a:buNone/>
              <a:defRPr sz="900"/>
            </a:lvl8pPr>
            <a:lvl9pPr lvl="8" algn="r">
              <a:lnSpc>
                <a:spcPct val="115000"/>
              </a:lnSpc>
              <a:spcBef>
                <a:spcPts val="0"/>
              </a:spcBef>
              <a:spcAft>
                <a:spcPts val="0"/>
              </a:spcAft>
              <a:buSzPts val="1100"/>
              <a:buNone/>
              <a:defRPr sz="9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355"/>
        <p:cNvGrpSpPr/>
        <p:nvPr/>
      </p:nvGrpSpPr>
      <p:grpSpPr>
        <a:xfrm>
          <a:off x="0" y="0"/>
          <a:ext cx="0" cy="0"/>
          <a:chOff x="0" y="0"/>
          <a:chExt cx="0" cy="0"/>
        </a:xfrm>
      </p:grpSpPr>
      <p:sp>
        <p:nvSpPr>
          <p:cNvPr id="356" name="Google Shape;356;p44"/>
          <p:cNvSpPr txBox="1">
            <a:spLocks noGrp="1"/>
          </p:cNvSpPr>
          <p:nvPr>
            <p:ph type="subTitle" idx="1"/>
          </p:nvPr>
        </p:nvSpPr>
        <p:spPr>
          <a:xfrm>
            <a:off x="756675" y="1827319"/>
            <a:ext cx="2261100" cy="930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6000">
                <a:solidFill>
                  <a:schemeClr val="accent1"/>
                </a:solidFill>
              </a:defRPr>
            </a:lvl1pPr>
            <a:lvl2pPr lvl="1" algn="ctr">
              <a:lnSpc>
                <a:spcPct val="140000"/>
              </a:lnSpc>
              <a:spcBef>
                <a:spcPts val="400"/>
              </a:spcBef>
              <a:spcAft>
                <a:spcPts val="0"/>
              </a:spcAft>
              <a:buSzPts val="1100"/>
              <a:buNone/>
              <a:defRPr sz="6000">
                <a:solidFill>
                  <a:schemeClr val="accent1"/>
                </a:solidFill>
              </a:defRPr>
            </a:lvl2pPr>
            <a:lvl3pPr lvl="2" algn="ctr">
              <a:lnSpc>
                <a:spcPct val="140000"/>
              </a:lnSpc>
              <a:spcBef>
                <a:spcPts val="400"/>
              </a:spcBef>
              <a:spcAft>
                <a:spcPts val="0"/>
              </a:spcAft>
              <a:buSzPts val="1100"/>
              <a:buNone/>
              <a:defRPr sz="6000">
                <a:solidFill>
                  <a:schemeClr val="accent1"/>
                </a:solidFill>
              </a:defRPr>
            </a:lvl3pPr>
            <a:lvl4pPr lvl="3" algn="ctr">
              <a:lnSpc>
                <a:spcPct val="140000"/>
              </a:lnSpc>
              <a:spcBef>
                <a:spcPts val="400"/>
              </a:spcBef>
              <a:spcAft>
                <a:spcPts val="0"/>
              </a:spcAft>
              <a:buSzPts val="1100"/>
              <a:buNone/>
              <a:defRPr sz="6000">
                <a:solidFill>
                  <a:schemeClr val="accent1"/>
                </a:solidFill>
              </a:defRPr>
            </a:lvl4pPr>
            <a:lvl5pPr lvl="4" algn="ctr">
              <a:lnSpc>
                <a:spcPct val="140000"/>
              </a:lnSpc>
              <a:spcBef>
                <a:spcPts val="400"/>
              </a:spcBef>
              <a:spcAft>
                <a:spcPts val="0"/>
              </a:spcAft>
              <a:buSzPts val="1100"/>
              <a:buNone/>
              <a:defRPr sz="6000">
                <a:solidFill>
                  <a:schemeClr val="accent1"/>
                </a:solidFill>
              </a:defRPr>
            </a:lvl5pPr>
            <a:lvl6pPr lvl="5" algn="ctr">
              <a:lnSpc>
                <a:spcPct val="140000"/>
              </a:lnSpc>
              <a:spcBef>
                <a:spcPts val="400"/>
              </a:spcBef>
              <a:spcAft>
                <a:spcPts val="0"/>
              </a:spcAft>
              <a:buSzPts val="1100"/>
              <a:buNone/>
              <a:defRPr sz="6000">
                <a:solidFill>
                  <a:schemeClr val="accent1"/>
                </a:solidFill>
              </a:defRPr>
            </a:lvl6pPr>
            <a:lvl7pPr lvl="6" algn="ctr">
              <a:lnSpc>
                <a:spcPct val="140000"/>
              </a:lnSpc>
              <a:spcBef>
                <a:spcPts val="400"/>
              </a:spcBef>
              <a:spcAft>
                <a:spcPts val="0"/>
              </a:spcAft>
              <a:buSzPts val="1100"/>
              <a:buNone/>
              <a:defRPr sz="6000">
                <a:solidFill>
                  <a:schemeClr val="accent1"/>
                </a:solidFill>
              </a:defRPr>
            </a:lvl7pPr>
            <a:lvl8pPr lvl="7" algn="ctr">
              <a:lnSpc>
                <a:spcPct val="140000"/>
              </a:lnSpc>
              <a:spcBef>
                <a:spcPts val="400"/>
              </a:spcBef>
              <a:spcAft>
                <a:spcPts val="0"/>
              </a:spcAft>
              <a:buSzPts val="1100"/>
              <a:buNone/>
              <a:defRPr sz="6000">
                <a:solidFill>
                  <a:schemeClr val="accent1"/>
                </a:solidFill>
              </a:defRPr>
            </a:lvl8pPr>
            <a:lvl9pPr lvl="8" algn="ctr">
              <a:lnSpc>
                <a:spcPct val="140000"/>
              </a:lnSpc>
              <a:spcBef>
                <a:spcPts val="400"/>
              </a:spcBef>
              <a:spcAft>
                <a:spcPts val="400"/>
              </a:spcAft>
              <a:buSzPts val="1100"/>
              <a:buNone/>
              <a:defRPr sz="6000">
                <a:solidFill>
                  <a:schemeClr val="accent1"/>
                </a:solidFill>
              </a:defRPr>
            </a:lvl9pPr>
          </a:lstStyle>
          <a:p>
            <a:endParaRPr/>
          </a:p>
        </p:txBody>
      </p:sp>
      <p:sp>
        <p:nvSpPr>
          <p:cNvPr id="357" name="Google Shape;357;p44"/>
          <p:cNvSpPr txBox="1">
            <a:spLocks noGrp="1"/>
          </p:cNvSpPr>
          <p:nvPr>
            <p:ph type="subTitle" idx="2"/>
          </p:nvPr>
        </p:nvSpPr>
        <p:spPr>
          <a:xfrm>
            <a:off x="3441488" y="1827319"/>
            <a:ext cx="2261100" cy="930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6000">
                <a:solidFill>
                  <a:schemeClr val="accent1"/>
                </a:solidFill>
              </a:defRPr>
            </a:lvl1pPr>
            <a:lvl2pPr lvl="1" algn="ctr">
              <a:lnSpc>
                <a:spcPct val="140000"/>
              </a:lnSpc>
              <a:spcBef>
                <a:spcPts val="400"/>
              </a:spcBef>
              <a:spcAft>
                <a:spcPts val="0"/>
              </a:spcAft>
              <a:buSzPts val="1100"/>
              <a:buNone/>
              <a:defRPr sz="6000">
                <a:solidFill>
                  <a:schemeClr val="accent1"/>
                </a:solidFill>
              </a:defRPr>
            </a:lvl2pPr>
            <a:lvl3pPr lvl="2" algn="ctr">
              <a:lnSpc>
                <a:spcPct val="140000"/>
              </a:lnSpc>
              <a:spcBef>
                <a:spcPts val="400"/>
              </a:spcBef>
              <a:spcAft>
                <a:spcPts val="0"/>
              </a:spcAft>
              <a:buSzPts val="1100"/>
              <a:buNone/>
              <a:defRPr sz="6000">
                <a:solidFill>
                  <a:schemeClr val="accent1"/>
                </a:solidFill>
              </a:defRPr>
            </a:lvl3pPr>
            <a:lvl4pPr lvl="3" algn="ctr">
              <a:lnSpc>
                <a:spcPct val="140000"/>
              </a:lnSpc>
              <a:spcBef>
                <a:spcPts val="400"/>
              </a:spcBef>
              <a:spcAft>
                <a:spcPts val="0"/>
              </a:spcAft>
              <a:buSzPts val="1100"/>
              <a:buNone/>
              <a:defRPr sz="6000">
                <a:solidFill>
                  <a:schemeClr val="accent1"/>
                </a:solidFill>
              </a:defRPr>
            </a:lvl4pPr>
            <a:lvl5pPr lvl="4" algn="ctr">
              <a:lnSpc>
                <a:spcPct val="140000"/>
              </a:lnSpc>
              <a:spcBef>
                <a:spcPts val="400"/>
              </a:spcBef>
              <a:spcAft>
                <a:spcPts val="0"/>
              </a:spcAft>
              <a:buSzPts val="1100"/>
              <a:buNone/>
              <a:defRPr sz="6000">
                <a:solidFill>
                  <a:schemeClr val="accent1"/>
                </a:solidFill>
              </a:defRPr>
            </a:lvl5pPr>
            <a:lvl6pPr lvl="5" algn="ctr">
              <a:lnSpc>
                <a:spcPct val="140000"/>
              </a:lnSpc>
              <a:spcBef>
                <a:spcPts val="400"/>
              </a:spcBef>
              <a:spcAft>
                <a:spcPts val="0"/>
              </a:spcAft>
              <a:buSzPts val="1100"/>
              <a:buNone/>
              <a:defRPr sz="6000">
                <a:solidFill>
                  <a:schemeClr val="accent1"/>
                </a:solidFill>
              </a:defRPr>
            </a:lvl6pPr>
            <a:lvl7pPr lvl="6" algn="ctr">
              <a:lnSpc>
                <a:spcPct val="140000"/>
              </a:lnSpc>
              <a:spcBef>
                <a:spcPts val="400"/>
              </a:spcBef>
              <a:spcAft>
                <a:spcPts val="0"/>
              </a:spcAft>
              <a:buSzPts val="1100"/>
              <a:buNone/>
              <a:defRPr sz="6000">
                <a:solidFill>
                  <a:schemeClr val="accent1"/>
                </a:solidFill>
              </a:defRPr>
            </a:lvl7pPr>
            <a:lvl8pPr lvl="7" algn="ctr">
              <a:lnSpc>
                <a:spcPct val="140000"/>
              </a:lnSpc>
              <a:spcBef>
                <a:spcPts val="400"/>
              </a:spcBef>
              <a:spcAft>
                <a:spcPts val="0"/>
              </a:spcAft>
              <a:buSzPts val="1100"/>
              <a:buNone/>
              <a:defRPr sz="6000">
                <a:solidFill>
                  <a:schemeClr val="accent1"/>
                </a:solidFill>
              </a:defRPr>
            </a:lvl8pPr>
            <a:lvl9pPr lvl="8" algn="ctr">
              <a:lnSpc>
                <a:spcPct val="140000"/>
              </a:lnSpc>
              <a:spcBef>
                <a:spcPts val="400"/>
              </a:spcBef>
              <a:spcAft>
                <a:spcPts val="400"/>
              </a:spcAft>
              <a:buSzPts val="1100"/>
              <a:buNone/>
              <a:defRPr sz="6000">
                <a:solidFill>
                  <a:schemeClr val="accent1"/>
                </a:solidFill>
              </a:defRPr>
            </a:lvl9pPr>
          </a:lstStyle>
          <a:p>
            <a:endParaRPr/>
          </a:p>
        </p:txBody>
      </p:sp>
      <p:sp>
        <p:nvSpPr>
          <p:cNvPr id="358" name="Google Shape;358;p44"/>
          <p:cNvSpPr txBox="1">
            <a:spLocks noGrp="1"/>
          </p:cNvSpPr>
          <p:nvPr>
            <p:ph type="subTitle" idx="3"/>
          </p:nvPr>
        </p:nvSpPr>
        <p:spPr>
          <a:xfrm>
            <a:off x="6126263" y="1827319"/>
            <a:ext cx="2261100" cy="930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6000">
                <a:solidFill>
                  <a:schemeClr val="accent1"/>
                </a:solidFill>
              </a:defRPr>
            </a:lvl1pPr>
            <a:lvl2pPr lvl="1" algn="ctr">
              <a:lnSpc>
                <a:spcPct val="140000"/>
              </a:lnSpc>
              <a:spcBef>
                <a:spcPts val="400"/>
              </a:spcBef>
              <a:spcAft>
                <a:spcPts val="0"/>
              </a:spcAft>
              <a:buSzPts val="1100"/>
              <a:buNone/>
              <a:defRPr sz="6000">
                <a:solidFill>
                  <a:schemeClr val="accent1"/>
                </a:solidFill>
              </a:defRPr>
            </a:lvl2pPr>
            <a:lvl3pPr lvl="2" algn="ctr">
              <a:lnSpc>
                <a:spcPct val="140000"/>
              </a:lnSpc>
              <a:spcBef>
                <a:spcPts val="400"/>
              </a:spcBef>
              <a:spcAft>
                <a:spcPts val="0"/>
              </a:spcAft>
              <a:buSzPts val="1100"/>
              <a:buNone/>
              <a:defRPr sz="6000">
                <a:solidFill>
                  <a:schemeClr val="accent1"/>
                </a:solidFill>
              </a:defRPr>
            </a:lvl3pPr>
            <a:lvl4pPr lvl="3" algn="ctr">
              <a:lnSpc>
                <a:spcPct val="140000"/>
              </a:lnSpc>
              <a:spcBef>
                <a:spcPts val="400"/>
              </a:spcBef>
              <a:spcAft>
                <a:spcPts val="0"/>
              </a:spcAft>
              <a:buSzPts val="1100"/>
              <a:buNone/>
              <a:defRPr sz="6000">
                <a:solidFill>
                  <a:schemeClr val="accent1"/>
                </a:solidFill>
              </a:defRPr>
            </a:lvl4pPr>
            <a:lvl5pPr lvl="4" algn="ctr">
              <a:lnSpc>
                <a:spcPct val="140000"/>
              </a:lnSpc>
              <a:spcBef>
                <a:spcPts val="400"/>
              </a:spcBef>
              <a:spcAft>
                <a:spcPts val="0"/>
              </a:spcAft>
              <a:buSzPts val="1100"/>
              <a:buNone/>
              <a:defRPr sz="6000">
                <a:solidFill>
                  <a:schemeClr val="accent1"/>
                </a:solidFill>
              </a:defRPr>
            </a:lvl5pPr>
            <a:lvl6pPr lvl="5" algn="ctr">
              <a:lnSpc>
                <a:spcPct val="140000"/>
              </a:lnSpc>
              <a:spcBef>
                <a:spcPts val="400"/>
              </a:spcBef>
              <a:spcAft>
                <a:spcPts val="0"/>
              </a:spcAft>
              <a:buSzPts val="1100"/>
              <a:buNone/>
              <a:defRPr sz="6000">
                <a:solidFill>
                  <a:schemeClr val="accent1"/>
                </a:solidFill>
              </a:defRPr>
            </a:lvl6pPr>
            <a:lvl7pPr lvl="6" algn="ctr">
              <a:lnSpc>
                <a:spcPct val="140000"/>
              </a:lnSpc>
              <a:spcBef>
                <a:spcPts val="400"/>
              </a:spcBef>
              <a:spcAft>
                <a:spcPts val="0"/>
              </a:spcAft>
              <a:buSzPts val="1100"/>
              <a:buNone/>
              <a:defRPr sz="6000">
                <a:solidFill>
                  <a:schemeClr val="accent1"/>
                </a:solidFill>
              </a:defRPr>
            </a:lvl7pPr>
            <a:lvl8pPr lvl="7" algn="ctr">
              <a:lnSpc>
                <a:spcPct val="140000"/>
              </a:lnSpc>
              <a:spcBef>
                <a:spcPts val="400"/>
              </a:spcBef>
              <a:spcAft>
                <a:spcPts val="0"/>
              </a:spcAft>
              <a:buSzPts val="1100"/>
              <a:buNone/>
              <a:defRPr sz="6000">
                <a:solidFill>
                  <a:schemeClr val="accent1"/>
                </a:solidFill>
              </a:defRPr>
            </a:lvl8pPr>
            <a:lvl9pPr lvl="8" algn="ctr">
              <a:lnSpc>
                <a:spcPct val="140000"/>
              </a:lnSpc>
              <a:spcBef>
                <a:spcPts val="400"/>
              </a:spcBef>
              <a:spcAft>
                <a:spcPts val="400"/>
              </a:spcAft>
              <a:buSzPts val="1100"/>
              <a:buNone/>
              <a:defRPr sz="6000">
                <a:solidFill>
                  <a:schemeClr val="accent1"/>
                </a:solidFill>
              </a:defRPr>
            </a:lvl9pPr>
          </a:lstStyle>
          <a:p>
            <a:endParaRPr/>
          </a:p>
        </p:txBody>
      </p:sp>
      <p:sp>
        <p:nvSpPr>
          <p:cNvPr id="359" name="Google Shape;359;p44"/>
          <p:cNvSpPr txBox="1">
            <a:spLocks noGrp="1"/>
          </p:cNvSpPr>
          <p:nvPr>
            <p:ph type="subTitle" idx="4"/>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60" name="Google Shape;360;p44"/>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61" name="Google Shape;361;p44"/>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62" name="Google Shape;362;p44"/>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63" name="Google Shape;363;p4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364" name="Google Shape;364;p44"/>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365" name="Google Shape;365;p44"/>
          <p:cNvSpPr txBox="1">
            <a:spLocks noGrp="1"/>
          </p:cNvSpPr>
          <p:nvPr>
            <p:ph type="subTitle" idx="5"/>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366" name="Google Shape;366;p44"/>
          <p:cNvSpPr txBox="1">
            <a:spLocks noGrp="1"/>
          </p:cNvSpPr>
          <p:nvPr>
            <p:ph type="subTitle" idx="6"/>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367" name="Google Shape;367;p44"/>
          <p:cNvCxnSpPr/>
          <p:nvPr/>
        </p:nvCxnSpPr>
        <p:spPr>
          <a:xfrm>
            <a:off x="3229609" y="1995769"/>
            <a:ext cx="0" cy="1917300"/>
          </a:xfrm>
          <a:prstGeom prst="straightConnector1">
            <a:avLst/>
          </a:prstGeom>
          <a:noFill/>
          <a:ln w="9525" cap="flat" cmpd="sng">
            <a:solidFill>
              <a:schemeClr val="dk2"/>
            </a:solidFill>
            <a:prstDash val="dot"/>
            <a:round/>
            <a:headEnd type="none" w="sm" len="sm"/>
            <a:tailEnd type="none" w="sm" len="sm"/>
          </a:ln>
        </p:spPr>
      </p:cxnSp>
      <p:cxnSp>
        <p:nvCxnSpPr>
          <p:cNvPr id="368" name="Google Shape;368;p44"/>
          <p:cNvCxnSpPr/>
          <p:nvPr/>
        </p:nvCxnSpPr>
        <p:spPr>
          <a:xfrm>
            <a:off x="5914384" y="1995769"/>
            <a:ext cx="0" cy="1917300"/>
          </a:xfrm>
          <a:prstGeom prst="straightConnector1">
            <a:avLst/>
          </a:prstGeom>
          <a:noFill/>
          <a:ln w="9525" cap="flat" cmpd="sng">
            <a:solidFill>
              <a:schemeClr val="dk2"/>
            </a:solidFill>
            <a:prstDash val="dot"/>
            <a:round/>
            <a:headEnd type="none" w="sm" len="sm"/>
            <a:tailEnd type="none" w="sm" len="sm"/>
          </a:ln>
        </p:spPr>
      </p:cxnSp>
      <p:sp>
        <p:nvSpPr>
          <p:cNvPr id="369" name="Google Shape;369;p44"/>
          <p:cNvSpPr txBox="1">
            <a:spLocks noGrp="1"/>
          </p:cNvSpPr>
          <p:nvPr>
            <p:ph type="subTitle" idx="7"/>
          </p:nvPr>
        </p:nvSpPr>
        <p:spPr>
          <a:xfrm>
            <a:off x="3351225" y="2757900"/>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0" name="Google Shape;370;p44"/>
          <p:cNvSpPr txBox="1">
            <a:spLocks noGrp="1"/>
          </p:cNvSpPr>
          <p:nvPr>
            <p:ph type="subTitle" idx="8"/>
          </p:nvPr>
        </p:nvSpPr>
        <p:spPr>
          <a:xfrm>
            <a:off x="3351300" y="3124819"/>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371" name="Google Shape;371;p44"/>
          <p:cNvSpPr txBox="1">
            <a:spLocks noGrp="1"/>
          </p:cNvSpPr>
          <p:nvPr>
            <p:ph type="subTitle" idx="9"/>
          </p:nvPr>
        </p:nvSpPr>
        <p:spPr>
          <a:xfrm>
            <a:off x="6036000" y="2757900"/>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2" name="Google Shape;372;p44"/>
          <p:cNvSpPr txBox="1">
            <a:spLocks noGrp="1"/>
          </p:cNvSpPr>
          <p:nvPr>
            <p:ph type="subTitle" idx="13"/>
          </p:nvPr>
        </p:nvSpPr>
        <p:spPr>
          <a:xfrm>
            <a:off x="6036075" y="3124819"/>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373" name="Google Shape;373;p44"/>
          <p:cNvSpPr txBox="1">
            <a:spLocks noGrp="1"/>
          </p:cNvSpPr>
          <p:nvPr>
            <p:ph type="subTitle" idx="14"/>
          </p:nvPr>
        </p:nvSpPr>
        <p:spPr>
          <a:xfrm>
            <a:off x="666450" y="2757900"/>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4" name="Google Shape;374;p44"/>
          <p:cNvSpPr txBox="1">
            <a:spLocks noGrp="1"/>
          </p:cNvSpPr>
          <p:nvPr>
            <p:ph type="subTitle" idx="15"/>
          </p:nvPr>
        </p:nvSpPr>
        <p:spPr>
          <a:xfrm>
            <a:off x="666525" y="3124819"/>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375"/>
        <p:cNvGrpSpPr/>
        <p:nvPr/>
      </p:nvGrpSpPr>
      <p:grpSpPr>
        <a:xfrm>
          <a:off x="0" y="0"/>
          <a:ext cx="0" cy="0"/>
          <a:chOff x="0" y="0"/>
          <a:chExt cx="0" cy="0"/>
        </a:xfrm>
      </p:grpSpPr>
      <p:sp>
        <p:nvSpPr>
          <p:cNvPr id="376" name="Google Shape;376;p45"/>
          <p:cNvSpPr txBox="1">
            <a:spLocks noGrp="1"/>
          </p:cNvSpPr>
          <p:nvPr>
            <p:ph type="subTitle" idx="1"/>
          </p:nvPr>
        </p:nvSpPr>
        <p:spPr>
          <a:xfrm>
            <a:off x="3416662" y="1827319"/>
            <a:ext cx="2261100" cy="930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6000">
                <a:solidFill>
                  <a:schemeClr val="accent1"/>
                </a:solidFill>
              </a:defRPr>
            </a:lvl1pPr>
            <a:lvl2pPr lvl="1" algn="l">
              <a:lnSpc>
                <a:spcPct val="140000"/>
              </a:lnSpc>
              <a:spcBef>
                <a:spcPts val="400"/>
              </a:spcBef>
              <a:spcAft>
                <a:spcPts val="0"/>
              </a:spcAft>
              <a:buSzPts val="1100"/>
              <a:buNone/>
              <a:defRPr sz="6000">
                <a:solidFill>
                  <a:schemeClr val="accent1"/>
                </a:solidFill>
              </a:defRPr>
            </a:lvl2pPr>
            <a:lvl3pPr lvl="2" algn="l">
              <a:lnSpc>
                <a:spcPct val="140000"/>
              </a:lnSpc>
              <a:spcBef>
                <a:spcPts val="400"/>
              </a:spcBef>
              <a:spcAft>
                <a:spcPts val="0"/>
              </a:spcAft>
              <a:buSzPts val="1100"/>
              <a:buNone/>
              <a:defRPr sz="6000">
                <a:solidFill>
                  <a:schemeClr val="accent1"/>
                </a:solidFill>
              </a:defRPr>
            </a:lvl3pPr>
            <a:lvl4pPr lvl="3" algn="l">
              <a:lnSpc>
                <a:spcPct val="140000"/>
              </a:lnSpc>
              <a:spcBef>
                <a:spcPts val="400"/>
              </a:spcBef>
              <a:spcAft>
                <a:spcPts val="0"/>
              </a:spcAft>
              <a:buSzPts val="1100"/>
              <a:buNone/>
              <a:defRPr sz="6000">
                <a:solidFill>
                  <a:schemeClr val="accent1"/>
                </a:solidFill>
              </a:defRPr>
            </a:lvl4pPr>
            <a:lvl5pPr lvl="4" algn="l">
              <a:lnSpc>
                <a:spcPct val="140000"/>
              </a:lnSpc>
              <a:spcBef>
                <a:spcPts val="400"/>
              </a:spcBef>
              <a:spcAft>
                <a:spcPts val="0"/>
              </a:spcAft>
              <a:buSzPts val="1100"/>
              <a:buNone/>
              <a:defRPr sz="6000">
                <a:solidFill>
                  <a:schemeClr val="accent1"/>
                </a:solidFill>
              </a:defRPr>
            </a:lvl5pPr>
            <a:lvl6pPr lvl="5" algn="l">
              <a:lnSpc>
                <a:spcPct val="140000"/>
              </a:lnSpc>
              <a:spcBef>
                <a:spcPts val="400"/>
              </a:spcBef>
              <a:spcAft>
                <a:spcPts val="0"/>
              </a:spcAft>
              <a:buSzPts val="1100"/>
              <a:buNone/>
              <a:defRPr sz="6000">
                <a:solidFill>
                  <a:schemeClr val="accent1"/>
                </a:solidFill>
              </a:defRPr>
            </a:lvl6pPr>
            <a:lvl7pPr lvl="6" algn="l">
              <a:lnSpc>
                <a:spcPct val="140000"/>
              </a:lnSpc>
              <a:spcBef>
                <a:spcPts val="400"/>
              </a:spcBef>
              <a:spcAft>
                <a:spcPts val="0"/>
              </a:spcAft>
              <a:buSzPts val="1100"/>
              <a:buNone/>
              <a:defRPr sz="6000">
                <a:solidFill>
                  <a:schemeClr val="accent1"/>
                </a:solidFill>
              </a:defRPr>
            </a:lvl7pPr>
            <a:lvl8pPr lvl="7" algn="l">
              <a:lnSpc>
                <a:spcPct val="140000"/>
              </a:lnSpc>
              <a:spcBef>
                <a:spcPts val="400"/>
              </a:spcBef>
              <a:spcAft>
                <a:spcPts val="0"/>
              </a:spcAft>
              <a:buSzPts val="1100"/>
              <a:buNone/>
              <a:defRPr sz="6000">
                <a:solidFill>
                  <a:schemeClr val="accent1"/>
                </a:solidFill>
              </a:defRPr>
            </a:lvl8pPr>
            <a:lvl9pPr lvl="8" algn="l">
              <a:lnSpc>
                <a:spcPct val="140000"/>
              </a:lnSpc>
              <a:spcBef>
                <a:spcPts val="400"/>
              </a:spcBef>
              <a:spcAft>
                <a:spcPts val="400"/>
              </a:spcAft>
              <a:buSzPts val="1100"/>
              <a:buNone/>
              <a:defRPr sz="6000">
                <a:solidFill>
                  <a:schemeClr val="accent1"/>
                </a:solidFill>
              </a:defRPr>
            </a:lvl9pPr>
          </a:lstStyle>
          <a:p>
            <a:endParaRPr/>
          </a:p>
        </p:txBody>
      </p:sp>
      <p:sp>
        <p:nvSpPr>
          <p:cNvPr id="377" name="Google Shape;377;p45"/>
          <p:cNvSpPr txBox="1">
            <a:spLocks noGrp="1"/>
          </p:cNvSpPr>
          <p:nvPr>
            <p:ph type="subTitle" idx="2"/>
          </p:nvPr>
        </p:nvSpPr>
        <p:spPr>
          <a:xfrm>
            <a:off x="5979694" y="1827319"/>
            <a:ext cx="2261100" cy="930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6000">
                <a:solidFill>
                  <a:schemeClr val="accent1"/>
                </a:solidFill>
              </a:defRPr>
            </a:lvl1pPr>
            <a:lvl2pPr lvl="1" algn="l">
              <a:lnSpc>
                <a:spcPct val="140000"/>
              </a:lnSpc>
              <a:spcBef>
                <a:spcPts val="400"/>
              </a:spcBef>
              <a:spcAft>
                <a:spcPts val="0"/>
              </a:spcAft>
              <a:buSzPts val="1100"/>
              <a:buNone/>
              <a:defRPr sz="6000">
                <a:solidFill>
                  <a:schemeClr val="accent1"/>
                </a:solidFill>
              </a:defRPr>
            </a:lvl2pPr>
            <a:lvl3pPr lvl="2" algn="l">
              <a:lnSpc>
                <a:spcPct val="140000"/>
              </a:lnSpc>
              <a:spcBef>
                <a:spcPts val="400"/>
              </a:spcBef>
              <a:spcAft>
                <a:spcPts val="0"/>
              </a:spcAft>
              <a:buSzPts val="1100"/>
              <a:buNone/>
              <a:defRPr sz="6000">
                <a:solidFill>
                  <a:schemeClr val="accent1"/>
                </a:solidFill>
              </a:defRPr>
            </a:lvl3pPr>
            <a:lvl4pPr lvl="3" algn="l">
              <a:lnSpc>
                <a:spcPct val="140000"/>
              </a:lnSpc>
              <a:spcBef>
                <a:spcPts val="400"/>
              </a:spcBef>
              <a:spcAft>
                <a:spcPts val="0"/>
              </a:spcAft>
              <a:buSzPts val="1100"/>
              <a:buNone/>
              <a:defRPr sz="6000">
                <a:solidFill>
                  <a:schemeClr val="accent1"/>
                </a:solidFill>
              </a:defRPr>
            </a:lvl4pPr>
            <a:lvl5pPr lvl="4" algn="l">
              <a:lnSpc>
                <a:spcPct val="140000"/>
              </a:lnSpc>
              <a:spcBef>
                <a:spcPts val="400"/>
              </a:spcBef>
              <a:spcAft>
                <a:spcPts val="0"/>
              </a:spcAft>
              <a:buSzPts val="1100"/>
              <a:buNone/>
              <a:defRPr sz="6000">
                <a:solidFill>
                  <a:schemeClr val="accent1"/>
                </a:solidFill>
              </a:defRPr>
            </a:lvl5pPr>
            <a:lvl6pPr lvl="5" algn="l">
              <a:lnSpc>
                <a:spcPct val="140000"/>
              </a:lnSpc>
              <a:spcBef>
                <a:spcPts val="400"/>
              </a:spcBef>
              <a:spcAft>
                <a:spcPts val="0"/>
              </a:spcAft>
              <a:buSzPts val="1100"/>
              <a:buNone/>
              <a:defRPr sz="6000">
                <a:solidFill>
                  <a:schemeClr val="accent1"/>
                </a:solidFill>
              </a:defRPr>
            </a:lvl6pPr>
            <a:lvl7pPr lvl="6" algn="l">
              <a:lnSpc>
                <a:spcPct val="140000"/>
              </a:lnSpc>
              <a:spcBef>
                <a:spcPts val="400"/>
              </a:spcBef>
              <a:spcAft>
                <a:spcPts val="0"/>
              </a:spcAft>
              <a:buSzPts val="1100"/>
              <a:buNone/>
              <a:defRPr sz="6000">
                <a:solidFill>
                  <a:schemeClr val="accent1"/>
                </a:solidFill>
              </a:defRPr>
            </a:lvl7pPr>
            <a:lvl8pPr lvl="7" algn="l">
              <a:lnSpc>
                <a:spcPct val="140000"/>
              </a:lnSpc>
              <a:spcBef>
                <a:spcPts val="400"/>
              </a:spcBef>
              <a:spcAft>
                <a:spcPts val="0"/>
              </a:spcAft>
              <a:buSzPts val="1100"/>
              <a:buNone/>
              <a:defRPr sz="6000">
                <a:solidFill>
                  <a:schemeClr val="accent1"/>
                </a:solidFill>
              </a:defRPr>
            </a:lvl8pPr>
            <a:lvl9pPr lvl="8" algn="l">
              <a:lnSpc>
                <a:spcPct val="140000"/>
              </a:lnSpc>
              <a:spcBef>
                <a:spcPts val="400"/>
              </a:spcBef>
              <a:spcAft>
                <a:spcPts val="400"/>
              </a:spcAft>
              <a:buSzPts val="1100"/>
              <a:buNone/>
              <a:defRPr sz="6000">
                <a:solidFill>
                  <a:schemeClr val="accent1"/>
                </a:solidFill>
              </a:defRPr>
            </a:lvl9pPr>
          </a:lstStyle>
          <a:p>
            <a:endParaRPr/>
          </a:p>
        </p:txBody>
      </p:sp>
      <p:sp>
        <p:nvSpPr>
          <p:cNvPr id="378" name="Google Shape;378;p45"/>
          <p:cNvSpPr txBox="1">
            <a:spLocks noGrp="1"/>
          </p:cNvSpPr>
          <p:nvPr>
            <p:ph type="subTitle" idx="3"/>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79" name="Google Shape;379;p45"/>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80" name="Google Shape;380;p45"/>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81" name="Google Shape;381;p45"/>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82" name="Google Shape;382;p4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383" name="Google Shape;383;p45"/>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384" name="Google Shape;384;p45"/>
          <p:cNvSpPr txBox="1">
            <a:spLocks noGrp="1"/>
          </p:cNvSpPr>
          <p:nvPr>
            <p:ph type="subTitle" idx="4"/>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385" name="Google Shape;385;p45"/>
          <p:cNvSpPr txBox="1">
            <a:spLocks noGrp="1"/>
          </p:cNvSpPr>
          <p:nvPr>
            <p:ph type="subTitle" idx="5"/>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386" name="Google Shape;386;p45"/>
          <p:cNvSpPr txBox="1">
            <a:spLocks noGrp="1"/>
          </p:cNvSpPr>
          <p:nvPr>
            <p:ph type="subTitle" idx="6"/>
          </p:nvPr>
        </p:nvSpPr>
        <p:spPr>
          <a:xfrm>
            <a:off x="665850" y="1947525"/>
            <a:ext cx="2387100" cy="2001600"/>
          </a:xfrm>
          <a:prstGeom prst="rect">
            <a:avLst/>
          </a:prstGeom>
          <a:noFill/>
          <a:ln>
            <a:noFill/>
          </a:ln>
        </p:spPr>
        <p:txBody>
          <a:bodyPr spcFirstLastPara="1" wrap="square" lIns="0" tIns="0" rIns="0" bIns="0" anchor="t" anchorCtr="0">
            <a:noAutofit/>
          </a:bodyPr>
          <a:lstStyle>
            <a:lvl1pPr lvl="0" algn="l">
              <a:lnSpc>
                <a:spcPct val="155000"/>
              </a:lnSpc>
              <a:spcBef>
                <a:spcPts val="0"/>
              </a:spcBef>
              <a:spcAft>
                <a:spcPts val="0"/>
              </a:spcAft>
              <a:buSzPts val="1200"/>
              <a:buNone/>
              <a:defRPr>
                <a:solidFill>
                  <a:schemeClr val="accent1"/>
                </a:solidFill>
                <a:latin typeface="Red Hat Display"/>
                <a:ea typeface="Red Hat Display"/>
                <a:cs typeface="Red Hat Display"/>
                <a:sym typeface="Red Hat Display"/>
              </a:defRPr>
            </a:lvl1pPr>
            <a:lvl2pPr lvl="1"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2pPr>
            <a:lvl3pPr lvl="2"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3pPr>
            <a:lvl4pPr lvl="3"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4pPr>
            <a:lvl5pPr lvl="4"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5pPr>
            <a:lvl6pPr lvl="5"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6pPr>
            <a:lvl7pPr lvl="6"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7pPr>
            <a:lvl8pPr lvl="7"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8pPr>
            <a:lvl9pPr lvl="8"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9pPr>
          </a:lstStyle>
          <a:p>
            <a:endParaRPr/>
          </a:p>
        </p:txBody>
      </p:sp>
      <p:cxnSp>
        <p:nvCxnSpPr>
          <p:cNvPr id="387" name="Google Shape;387;p45"/>
          <p:cNvCxnSpPr/>
          <p:nvPr/>
        </p:nvCxnSpPr>
        <p:spPr>
          <a:xfrm>
            <a:off x="5914388" y="2758013"/>
            <a:ext cx="0" cy="1053600"/>
          </a:xfrm>
          <a:prstGeom prst="straightConnector1">
            <a:avLst/>
          </a:prstGeom>
          <a:noFill/>
          <a:ln w="9525" cap="flat" cmpd="sng">
            <a:solidFill>
              <a:schemeClr val="dk2"/>
            </a:solidFill>
            <a:prstDash val="dot"/>
            <a:round/>
            <a:headEnd type="none" w="sm" len="sm"/>
            <a:tailEnd type="none" w="sm" len="sm"/>
          </a:ln>
        </p:spPr>
      </p:cxnSp>
      <p:sp>
        <p:nvSpPr>
          <p:cNvPr id="388" name="Google Shape;388;p45"/>
          <p:cNvSpPr txBox="1">
            <a:spLocks noGrp="1"/>
          </p:cNvSpPr>
          <p:nvPr>
            <p:ph type="subTitle" idx="7"/>
          </p:nvPr>
        </p:nvSpPr>
        <p:spPr>
          <a:xfrm>
            <a:off x="3465563" y="2758041"/>
            <a:ext cx="2212200" cy="2415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89" name="Google Shape;389;p45"/>
          <p:cNvSpPr txBox="1">
            <a:spLocks noGrp="1"/>
          </p:cNvSpPr>
          <p:nvPr>
            <p:ph type="subTitle" idx="8"/>
          </p:nvPr>
        </p:nvSpPr>
        <p:spPr>
          <a:xfrm>
            <a:off x="3465563" y="3124959"/>
            <a:ext cx="2212200" cy="6864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390" name="Google Shape;390;p45"/>
          <p:cNvSpPr txBox="1">
            <a:spLocks noGrp="1"/>
          </p:cNvSpPr>
          <p:nvPr>
            <p:ph type="subTitle" idx="9"/>
          </p:nvPr>
        </p:nvSpPr>
        <p:spPr>
          <a:xfrm>
            <a:off x="6038381" y="2758041"/>
            <a:ext cx="2212200" cy="2415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391" name="Google Shape;391;p45"/>
          <p:cNvSpPr txBox="1">
            <a:spLocks noGrp="1"/>
          </p:cNvSpPr>
          <p:nvPr>
            <p:ph type="subTitle" idx="13"/>
          </p:nvPr>
        </p:nvSpPr>
        <p:spPr>
          <a:xfrm>
            <a:off x="6038381" y="3124959"/>
            <a:ext cx="2212200" cy="6864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392"/>
        <p:cNvGrpSpPr/>
        <p:nvPr/>
      </p:nvGrpSpPr>
      <p:grpSpPr>
        <a:xfrm>
          <a:off x="0" y="0"/>
          <a:ext cx="0" cy="0"/>
          <a:chOff x="0" y="0"/>
          <a:chExt cx="0" cy="0"/>
        </a:xfrm>
      </p:grpSpPr>
      <p:sp>
        <p:nvSpPr>
          <p:cNvPr id="393" name="Google Shape;393;p46"/>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94" name="Google Shape;394;p46"/>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395" name="Google Shape;395;p46"/>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396" name="Google Shape;396;p46"/>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397" name="Google Shape;397;p4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398" name="Google Shape;398;p46"/>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399" name="Google Shape;399;p46"/>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400" name="Google Shape;400;p46"/>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401" name="Google Shape;401;p46"/>
          <p:cNvCxnSpPr/>
          <p:nvPr/>
        </p:nvCxnSpPr>
        <p:spPr>
          <a:xfrm>
            <a:off x="5914388" y="3329513"/>
            <a:ext cx="0" cy="1053600"/>
          </a:xfrm>
          <a:prstGeom prst="straightConnector1">
            <a:avLst/>
          </a:prstGeom>
          <a:noFill/>
          <a:ln w="9525" cap="flat" cmpd="sng">
            <a:solidFill>
              <a:schemeClr val="dk2"/>
            </a:solidFill>
            <a:prstDash val="dot"/>
            <a:round/>
            <a:headEnd type="none" w="sm" len="sm"/>
            <a:tailEnd type="none" w="sm" len="sm"/>
          </a:ln>
        </p:spPr>
      </p:cxnSp>
      <p:sp>
        <p:nvSpPr>
          <p:cNvPr id="402" name="Google Shape;402;p46"/>
          <p:cNvSpPr txBox="1">
            <a:spLocks noGrp="1"/>
          </p:cNvSpPr>
          <p:nvPr>
            <p:ph type="subTitle" idx="4"/>
          </p:nvPr>
        </p:nvSpPr>
        <p:spPr>
          <a:xfrm>
            <a:off x="665850" y="1947525"/>
            <a:ext cx="2387100" cy="2001600"/>
          </a:xfrm>
          <a:prstGeom prst="rect">
            <a:avLst/>
          </a:prstGeom>
          <a:noFill/>
          <a:ln>
            <a:noFill/>
          </a:ln>
        </p:spPr>
        <p:txBody>
          <a:bodyPr spcFirstLastPara="1" wrap="square" lIns="0" tIns="0" rIns="0" bIns="0" anchor="t" anchorCtr="0">
            <a:noAutofit/>
          </a:bodyPr>
          <a:lstStyle>
            <a:lvl1pPr lvl="0" algn="l">
              <a:lnSpc>
                <a:spcPct val="155000"/>
              </a:lnSpc>
              <a:spcBef>
                <a:spcPts val="0"/>
              </a:spcBef>
              <a:spcAft>
                <a:spcPts val="0"/>
              </a:spcAft>
              <a:buSzPts val="1200"/>
              <a:buNone/>
              <a:defRPr>
                <a:solidFill>
                  <a:schemeClr val="accent1"/>
                </a:solidFill>
                <a:latin typeface="Red Hat Display"/>
                <a:ea typeface="Red Hat Display"/>
                <a:cs typeface="Red Hat Display"/>
                <a:sym typeface="Red Hat Display"/>
              </a:defRPr>
            </a:lvl1pPr>
            <a:lvl2pPr lvl="1"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2pPr>
            <a:lvl3pPr lvl="2"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3pPr>
            <a:lvl4pPr lvl="3"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4pPr>
            <a:lvl5pPr lvl="4"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5pPr>
            <a:lvl6pPr lvl="5"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6pPr>
            <a:lvl7pPr lvl="6"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7pPr>
            <a:lvl8pPr lvl="7"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8pPr>
            <a:lvl9pPr lvl="8"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9pPr>
          </a:lstStyle>
          <a:p>
            <a:endParaRPr/>
          </a:p>
        </p:txBody>
      </p:sp>
      <p:sp>
        <p:nvSpPr>
          <p:cNvPr id="403" name="Google Shape;403;p46"/>
          <p:cNvSpPr txBox="1">
            <a:spLocks noGrp="1"/>
          </p:cNvSpPr>
          <p:nvPr>
            <p:ph type="subTitle" idx="5"/>
          </p:nvPr>
        </p:nvSpPr>
        <p:spPr>
          <a:xfrm>
            <a:off x="3465563" y="3329513"/>
            <a:ext cx="2212200" cy="2415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404" name="Google Shape;404;p46"/>
          <p:cNvSpPr txBox="1">
            <a:spLocks noGrp="1"/>
          </p:cNvSpPr>
          <p:nvPr>
            <p:ph type="subTitle" idx="6"/>
          </p:nvPr>
        </p:nvSpPr>
        <p:spPr>
          <a:xfrm>
            <a:off x="3465563" y="3696431"/>
            <a:ext cx="2212200" cy="6864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405" name="Google Shape;405;p46"/>
          <p:cNvSpPr txBox="1">
            <a:spLocks noGrp="1"/>
          </p:cNvSpPr>
          <p:nvPr>
            <p:ph type="subTitle" idx="7"/>
          </p:nvPr>
        </p:nvSpPr>
        <p:spPr>
          <a:xfrm>
            <a:off x="6038381" y="3329513"/>
            <a:ext cx="2212200" cy="2415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406" name="Google Shape;406;p46"/>
          <p:cNvSpPr txBox="1">
            <a:spLocks noGrp="1"/>
          </p:cNvSpPr>
          <p:nvPr>
            <p:ph type="subTitle" idx="8"/>
          </p:nvPr>
        </p:nvSpPr>
        <p:spPr>
          <a:xfrm>
            <a:off x="6038381" y="3696431"/>
            <a:ext cx="2212200" cy="6864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407"/>
        <p:cNvGrpSpPr/>
        <p:nvPr/>
      </p:nvGrpSpPr>
      <p:grpSpPr>
        <a:xfrm>
          <a:off x="0" y="0"/>
          <a:ext cx="0" cy="0"/>
          <a:chOff x="0" y="0"/>
          <a:chExt cx="0" cy="0"/>
        </a:xfrm>
      </p:grpSpPr>
      <p:sp>
        <p:nvSpPr>
          <p:cNvPr id="408" name="Google Shape;408;p47"/>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409" name="Google Shape;409;p47"/>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410" name="Google Shape;410;p47"/>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411" name="Google Shape;411;p47"/>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412" name="Google Shape;412;p4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413" name="Google Shape;413;p47"/>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414" name="Google Shape;414;p47"/>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415" name="Google Shape;415;p47"/>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416" name="Google Shape;416;p47"/>
          <p:cNvSpPr txBox="1">
            <a:spLocks noGrp="1"/>
          </p:cNvSpPr>
          <p:nvPr>
            <p:ph type="subTitle" idx="4"/>
          </p:nvPr>
        </p:nvSpPr>
        <p:spPr>
          <a:xfrm>
            <a:off x="665850" y="1947525"/>
            <a:ext cx="2387100" cy="2001600"/>
          </a:xfrm>
          <a:prstGeom prst="rect">
            <a:avLst/>
          </a:prstGeom>
          <a:noFill/>
          <a:ln>
            <a:noFill/>
          </a:ln>
        </p:spPr>
        <p:txBody>
          <a:bodyPr spcFirstLastPara="1" wrap="square" lIns="0" tIns="0" rIns="0" bIns="0" anchor="t" anchorCtr="0">
            <a:noAutofit/>
          </a:bodyPr>
          <a:lstStyle>
            <a:lvl1pPr lvl="0" algn="l">
              <a:lnSpc>
                <a:spcPct val="155000"/>
              </a:lnSpc>
              <a:spcBef>
                <a:spcPts val="0"/>
              </a:spcBef>
              <a:spcAft>
                <a:spcPts val="0"/>
              </a:spcAft>
              <a:buSzPts val="1200"/>
              <a:buNone/>
              <a:defRPr>
                <a:solidFill>
                  <a:schemeClr val="accent1"/>
                </a:solidFill>
                <a:latin typeface="Red Hat Display"/>
                <a:ea typeface="Red Hat Display"/>
                <a:cs typeface="Red Hat Display"/>
                <a:sym typeface="Red Hat Display"/>
              </a:defRPr>
            </a:lvl1pPr>
            <a:lvl2pPr lvl="1"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2pPr>
            <a:lvl3pPr lvl="2"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3pPr>
            <a:lvl4pPr lvl="3"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4pPr>
            <a:lvl5pPr lvl="4"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5pPr>
            <a:lvl6pPr lvl="5"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6pPr>
            <a:lvl7pPr lvl="6"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7pPr>
            <a:lvl8pPr lvl="7"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8pPr>
            <a:lvl9pPr lvl="8"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9pPr>
          </a:lstStyle>
          <a:p>
            <a:endParaRPr/>
          </a:p>
        </p:txBody>
      </p:sp>
      <p:sp>
        <p:nvSpPr>
          <p:cNvPr id="417" name="Google Shape;417;p47"/>
          <p:cNvSpPr txBox="1">
            <a:spLocks noGrp="1"/>
          </p:cNvSpPr>
          <p:nvPr>
            <p:ph type="subTitle" idx="5"/>
          </p:nvPr>
        </p:nvSpPr>
        <p:spPr>
          <a:xfrm>
            <a:off x="6808678" y="2286319"/>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18" name="Google Shape;418;p47"/>
          <p:cNvSpPr txBox="1">
            <a:spLocks noGrp="1"/>
          </p:cNvSpPr>
          <p:nvPr>
            <p:ph type="subTitle" idx="6"/>
          </p:nvPr>
        </p:nvSpPr>
        <p:spPr>
          <a:xfrm>
            <a:off x="7713384" y="2286319"/>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19" name="Google Shape;419;p47"/>
          <p:cNvSpPr txBox="1">
            <a:spLocks noGrp="1"/>
          </p:cNvSpPr>
          <p:nvPr>
            <p:ph type="subTitle" idx="7"/>
          </p:nvPr>
        </p:nvSpPr>
        <p:spPr>
          <a:xfrm>
            <a:off x="6808678" y="2881220"/>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20" name="Google Shape;420;p47"/>
          <p:cNvSpPr txBox="1">
            <a:spLocks noGrp="1"/>
          </p:cNvSpPr>
          <p:nvPr>
            <p:ph type="subTitle" idx="8"/>
          </p:nvPr>
        </p:nvSpPr>
        <p:spPr>
          <a:xfrm>
            <a:off x="7713384" y="2881220"/>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21" name="Google Shape;421;p47"/>
          <p:cNvSpPr txBox="1">
            <a:spLocks noGrp="1"/>
          </p:cNvSpPr>
          <p:nvPr>
            <p:ph type="subTitle" idx="9"/>
          </p:nvPr>
        </p:nvSpPr>
        <p:spPr>
          <a:xfrm>
            <a:off x="6808678" y="3452645"/>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
        <p:nvSpPr>
          <p:cNvPr id="422" name="Google Shape;422;p47"/>
          <p:cNvSpPr txBox="1">
            <a:spLocks noGrp="1"/>
          </p:cNvSpPr>
          <p:nvPr>
            <p:ph type="subTitle" idx="13"/>
          </p:nvPr>
        </p:nvSpPr>
        <p:spPr>
          <a:xfrm>
            <a:off x="7713384" y="3452645"/>
            <a:ext cx="685800" cy="396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800"/>
            </a:lvl1pPr>
            <a:lvl2pPr lvl="1" algn="l">
              <a:lnSpc>
                <a:spcPct val="100000"/>
              </a:lnSpc>
              <a:spcBef>
                <a:spcPts val="0"/>
              </a:spcBef>
              <a:spcAft>
                <a:spcPts val="0"/>
              </a:spcAft>
              <a:buSzPts val="1100"/>
              <a:buNone/>
              <a:defRPr sz="800" b="1"/>
            </a:lvl2pPr>
            <a:lvl3pPr lvl="2" algn="l">
              <a:lnSpc>
                <a:spcPct val="100000"/>
              </a:lnSpc>
              <a:spcBef>
                <a:spcPts val="0"/>
              </a:spcBef>
              <a:spcAft>
                <a:spcPts val="0"/>
              </a:spcAft>
              <a:buSzPts val="1100"/>
              <a:buNone/>
              <a:defRPr sz="800" b="1"/>
            </a:lvl3pPr>
            <a:lvl4pPr lvl="3" algn="l">
              <a:lnSpc>
                <a:spcPct val="100000"/>
              </a:lnSpc>
              <a:spcBef>
                <a:spcPts val="0"/>
              </a:spcBef>
              <a:spcAft>
                <a:spcPts val="0"/>
              </a:spcAft>
              <a:buSzPts val="1100"/>
              <a:buNone/>
              <a:defRPr sz="800" b="1"/>
            </a:lvl4pPr>
            <a:lvl5pPr lvl="4" algn="l">
              <a:lnSpc>
                <a:spcPct val="100000"/>
              </a:lnSpc>
              <a:spcBef>
                <a:spcPts val="0"/>
              </a:spcBef>
              <a:spcAft>
                <a:spcPts val="0"/>
              </a:spcAft>
              <a:buSzPts val="1100"/>
              <a:buNone/>
              <a:defRPr sz="800" b="1"/>
            </a:lvl5pPr>
            <a:lvl6pPr lvl="5" algn="l">
              <a:lnSpc>
                <a:spcPct val="100000"/>
              </a:lnSpc>
              <a:spcBef>
                <a:spcPts val="0"/>
              </a:spcBef>
              <a:spcAft>
                <a:spcPts val="0"/>
              </a:spcAft>
              <a:buSzPts val="1100"/>
              <a:buNone/>
              <a:defRPr sz="800" b="1"/>
            </a:lvl6pPr>
            <a:lvl7pPr lvl="6" algn="l">
              <a:lnSpc>
                <a:spcPct val="100000"/>
              </a:lnSpc>
              <a:spcBef>
                <a:spcPts val="0"/>
              </a:spcBef>
              <a:spcAft>
                <a:spcPts val="0"/>
              </a:spcAft>
              <a:buSzPts val="1100"/>
              <a:buNone/>
              <a:defRPr sz="800" b="1"/>
            </a:lvl7pPr>
            <a:lvl8pPr lvl="7" algn="l">
              <a:lnSpc>
                <a:spcPct val="100000"/>
              </a:lnSpc>
              <a:spcBef>
                <a:spcPts val="0"/>
              </a:spcBef>
              <a:spcAft>
                <a:spcPts val="0"/>
              </a:spcAft>
              <a:buSzPts val="1100"/>
              <a:buNone/>
              <a:defRPr sz="800" b="1"/>
            </a:lvl8pPr>
            <a:lvl9pPr lvl="8" algn="l">
              <a:lnSpc>
                <a:spcPct val="100000"/>
              </a:lnSpc>
              <a:spcBef>
                <a:spcPts val="0"/>
              </a:spcBef>
              <a:spcAft>
                <a:spcPts val="0"/>
              </a:spcAft>
              <a:buSzPts val="1100"/>
              <a:buNone/>
              <a:defRPr sz="800" b="1"/>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423"/>
        <p:cNvGrpSpPr/>
        <p:nvPr/>
      </p:nvGrpSpPr>
      <p:grpSpPr>
        <a:xfrm>
          <a:off x="0" y="0"/>
          <a:ext cx="0" cy="0"/>
          <a:chOff x="0" y="0"/>
          <a:chExt cx="0" cy="0"/>
        </a:xfrm>
      </p:grpSpPr>
      <p:sp>
        <p:nvSpPr>
          <p:cNvPr id="424" name="Google Shape;424;p48"/>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425" name="Google Shape;425;p48"/>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426" name="Google Shape;426;p48"/>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427" name="Google Shape;427;p48"/>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428" name="Google Shape;428;p4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429" name="Google Shape;429;p48"/>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430" name="Google Shape;430;p48"/>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431" name="Google Shape;431;p48"/>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432" name="Google Shape;432;p48"/>
          <p:cNvSpPr txBox="1">
            <a:spLocks noGrp="1"/>
          </p:cNvSpPr>
          <p:nvPr>
            <p:ph type="subTitle" idx="4"/>
          </p:nvPr>
        </p:nvSpPr>
        <p:spPr>
          <a:xfrm>
            <a:off x="6036038" y="2173950"/>
            <a:ext cx="2557800" cy="538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900"/>
            </a:lvl1pPr>
            <a:lvl2pPr lvl="1" algn="l">
              <a:lnSpc>
                <a:spcPct val="140000"/>
              </a:lnSpc>
              <a:spcBef>
                <a:spcPts val="0"/>
              </a:spcBef>
              <a:spcAft>
                <a:spcPts val="0"/>
              </a:spcAft>
              <a:buSzPts val="1100"/>
              <a:buNone/>
              <a:defRPr sz="900"/>
            </a:lvl2pPr>
            <a:lvl3pPr lvl="2" algn="l">
              <a:lnSpc>
                <a:spcPct val="140000"/>
              </a:lnSpc>
              <a:spcBef>
                <a:spcPts val="0"/>
              </a:spcBef>
              <a:spcAft>
                <a:spcPts val="0"/>
              </a:spcAft>
              <a:buSzPts val="1100"/>
              <a:buNone/>
              <a:defRPr sz="900"/>
            </a:lvl3pPr>
            <a:lvl4pPr lvl="3" algn="l">
              <a:lnSpc>
                <a:spcPct val="140000"/>
              </a:lnSpc>
              <a:spcBef>
                <a:spcPts val="0"/>
              </a:spcBef>
              <a:spcAft>
                <a:spcPts val="0"/>
              </a:spcAft>
              <a:buSzPts val="1100"/>
              <a:buNone/>
              <a:defRPr sz="900"/>
            </a:lvl4pPr>
            <a:lvl5pPr lvl="4" algn="l">
              <a:lnSpc>
                <a:spcPct val="140000"/>
              </a:lnSpc>
              <a:spcBef>
                <a:spcPts val="0"/>
              </a:spcBef>
              <a:spcAft>
                <a:spcPts val="0"/>
              </a:spcAft>
              <a:buSzPts val="1100"/>
              <a:buNone/>
              <a:defRPr sz="900"/>
            </a:lvl5pPr>
            <a:lvl6pPr lvl="5" algn="l">
              <a:lnSpc>
                <a:spcPct val="140000"/>
              </a:lnSpc>
              <a:spcBef>
                <a:spcPts val="0"/>
              </a:spcBef>
              <a:spcAft>
                <a:spcPts val="0"/>
              </a:spcAft>
              <a:buSzPts val="1100"/>
              <a:buNone/>
              <a:defRPr sz="900"/>
            </a:lvl6pPr>
            <a:lvl7pPr lvl="6" algn="l">
              <a:lnSpc>
                <a:spcPct val="140000"/>
              </a:lnSpc>
              <a:spcBef>
                <a:spcPts val="0"/>
              </a:spcBef>
              <a:spcAft>
                <a:spcPts val="0"/>
              </a:spcAft>
              <a:buSzPts val="1100"/>
              <a:buNone/>
              <a:defRPr sz="900"/>
            </a:lvl7pPr>
            <a:lvl8pPr lvl="7" algn="l">
              <a:lnSpc>
                <a:spcPct val="140000"/>
              </a:lnSpc>
              <a:spcBef>
                <a:spcPts val="0"/>
              </a:spcBef>
              <a:spcAft>
                <a:spcPts val="0"/>
              </a:spcAft>
              <a:buSzPts val="1100"/>
              <a:buNone/>
              <a:defRPr sz="900"/>
            </a:lvl8pPr>
            <a:lvl9pPr lvl="8" algn="l">
              <a:lnSpc>
                <a:spcPct val="140000"/>
              </a:lnSpc>
              <a:spcBef>
                <a:spcPts val="0"/>
              </a:spcBef>
              <a:spcAft>
                <a:spcPts val="0"/>
              </a:spcAft>
              <a:buSzPts val="1100"/>
              <a:buNone/>
              <a:defRPr sz="900"/>
            </a:lvl9pPr>
          </a:lstStyle>
          <a:p>
            <a:endParaRPr/>
          </a:p>
        </p:txBody>
      </p:sp>
      <p:sp>
        <p:nvSpPr>
          <p:cNvPr id="433" name="Google Shape;433;p48"/>
          <p:cNvSpPr txBox="1">
            <a:spLocks noGrp="1"/>
          </p:cNvSpPr>
          <p:nvPr>
            <p:ph type="subTitle" idx="5"/>
          </p:nvPr>
        </p:nvSpPr>
        <p:spPr>
          <a:xfrm>
            <a:off x="6036038" y="1905450"/>
            <a:ext cx="2557800" cy="249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2000">
                <a:solidFill>
                  <a:schemeClr val="accent1"/>
                </a:solidFill>
                <a:latin typeface="Red Hat Display"/>
                <a:ea typeface="Red Hat Display"/>
                <a:cs typeface="Red Hat Display"/>
                <a:sym typeface="Red Hat Display"/>
              </a:defRPr>
            </a:lvl1pPr>
            <a:lvl2pPr lvl="1" algn="l">
              <a:lnSpc>
                <a:spcPct val="100000"/>
              </a:lnSpc>
              <a:spcBef>
                <a:spcPts val="0"/>
              </a:spcBef>
              <a:spcAft>
                <a:spcPts val="0"/>
              </a:spcAft>
              <a:buSzPts val="1100"/>
              <a:buNone/>
              <a:defRPr sz="2000">
                <a:solidFill>
                  <a:schemeClr val="accent1"/>
                </a:solidFill>
              </a:defRPr>
            </a:lvl2pPr>
            <a:lvl3pPr lvl="2" algn="l">
              <a:lnSpc>
                <a:spcPct val="100000"/>
              </a:lnSpc>
              <a:spcBef>
                <a:spcPts val="0"/>
              </a:spcBef>
              <a:spcAft>
                <a:spcPts val="0"/>
              </a:spcAft>
              <a:buSzPts val="1100"/>
              <a:buNone/>
              <a:defRPr sz="2000">
                <a:solidFill>
                  <a:schemeClr val="accent1"/>
                </a:solidFill>
              </a:defRPr>
            </a:lvl3pPr>
            <a:lvl4pPr lvl="3" algn="l">
              <a:lnSpc>
                <a:spcPct val="100000"/>
              </a:lnSpc>
              <a:spcBef>
                <a:spcPts val="0"/>
              </a:spcBef>
              <a:spcAft>
                <a:spcPts val="0"/>
              </a:spcAft>
              <a:buSzPts val="1100"/>
              <a:buNone/>
              <a:defRPr sz="2000">
                <a:solidFill>
                  <a:schemeClr val="accent1"/>
                </a:solidFill>
              </a:defRPr>
            </a:lvl4pPr>
            <a:lvl5pPr lvl="4" algn="l">
              <a:lnSpc>
                <a:spcPct val="100000"/>
              </a:lnSpc>
              <a:spcBef>
                <a:spcPts val="0"/>
              </a:spcBef>
              <a:spcAft>
                <a:spcPts val="0"/>
              </a:spcAft>
              <a:buSzPts val="1100"/>
              <a:buNone/>
              <a:defRPr sz="2000">
                <a:solidFill>
                  <a:schemeClr val="accent1"/>
                </a:solidFill>
              </a:defRPr>
            </a:lvl5pPr>
            <a:lvl6pPr lvl="5" algn="l">
              <a:lnSpc>
                <a:spcPct val="100000"/>
              </a:lnSpc>
              <a:spcBef>
                <a:spcPts val="0"/>
              </a:spcBef>
              <a:spcAft>
                <a:spcPts val="0"/>
              </a:spcAft>
              <a:buSzPts val="1100"/>
              <a:buNone/>
              <a:defRPr sz="2000">
                <a:solidFill>
                  <a:schemeClr val="accent1"/>
                </a:solidFill>
              </a:defRPr>
            </a:lvl6pPr>
            <a:lvl7pPr lvl="6" algn="l">
              <a:lnSpc>
                <a:spcPct val="100000"/>
              </a:lnSpc>
              <a:spcBef>
                <a:spcPts val="0"/>
              </a:spcBef>
              <a:spcAft>
                <a:spcPts val="0"/>
              </a:spcAft>
              <a:buSzPts val="1100"/>
              <a:buNone/>
              <a:defRPr sz="2000">
                <a:solidFill>
                  <a:schemeClr val="accent1"/>
                </a:solidFill>
              </a:defRPr>
            </a:lvl7pPr>
            <a:lvl8pPr lvl="7" algn="l">
              <a:lnSpc>
                <a:spcPct val="100000"/>
              </a:lnSpc>
              <a:spcBef>
                <a:spcPts val="0"/>
              </a:spcBef>
              <a:spcAft>
                <a:spcPts val="0"/>
              </a:spcAft>
              <a:buSzPts val="1100"/>
              <a:buNone/>
              <a:defRPr sz="2000">
                <a:solidFill>
                  <a:schemeClr val="accent1"/>
                </a:solidFill>
              </a:defRPr>
            </a:lvl8pPr>
            <a:lvl9pPr lvl="8" algn="l">
              <a:lnSpc>
                <a:spcPct val="100000"/>
              </a:lnSpc>
              <a:spcBef>
                <a:spcPts val="0"/>
              </a:spcBef>
              <a:spcAft>
                <a:spcPts val="0"/>
              </a:spcAft>
              <a:buSzPts val="1100"/>
              <a:buNone/>
              <a:defRPr sz="2000">
                <a:solidFill>
                  <a:schemeClr val="accent1"/>
                </a:solidFill>
              </a:defRPr>
            </a:lvl9pPr>
          </a:lstStyle>
          <a:p>
            <a:endParaRPr/>
          </a:p>
        </p:txBody>
      </p:sp>
      <p:sp>
        <p:nvSpPr>
          <p:cNvPr id="434" name="Google Shape;434;p48"/>
          <p:cNvSpPr txBox="1">
            <a:spLocks noGrp="1"/>
          </p:cNvSpPr>
          <p:nvPr>
            <p:ph type="subTitle" idx="6"/>
          </p:nvPr>
        </p:nvSpPr>
        <p:spPr>
          <a:xfrm>
            <a:off x="6036038" y="3507600"/>
            <a:ext cx="2557800" cy="538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900"/>
            </a:lvl1pPr>
            <a:lvl2pPr lvl="1" algn="l">
              <a:lnSpc>
                <a:spcPct val="140000"/>
              </a:lnSpc>
              <a:spcBef>
                <a:spcPts val="0"/>
              </a:spcBef>
              <a:spcAft>
                <a:spcPts val="0"/>
              </a:spcAft>
              <a:buSzPts val="1100"/>
              <a:buNone/>
              <a:defRPr sz="900"/>
            </a:lvl2pPr>
            <a:lvl3pPr lvl="2" algn="l">
              <a:lnSpc>
                <a:spcPct val="140000"/>
              </a:lnSpc>
              <a:spcBef>
                <a:spcPts val="0"/>
              </a:spcBef>
              <a:spcAft>
                <a:spcPts val="0"/>
              </a:spcAft>
              <a:buSzPts val="1100"/>
              <a:buNone/>
              <a:defRPr sz="900"/>
            </a:lvl3pPr>
            <a:lvl4pPr lvl="3" algn="l">
              <a:lnSpc>
                <a:spcPct val="140000"/>
              </a:lnSpc>
              <a:spcBef>
                <a:spcPts val="0"/>
              </a:spcBef>
              <a:spcAft>
                <a:spcPts val="0"/>
              </a:spcAft>
              <a:buSzPts val="1100"/>
              <a:buNone/>
              <a:defRPr sz="900"/>
            </a:lvl4pPr>
            <a:lvl5pPr lvl="4" algn="l">
              <a:lnSpc>
                <a:spcPct val="140000"/>
              </a:lnSpc>
              <a:spcBef>
                <a:spcPts val="0"/>
              </a:spcBef>
              <a:spcAft>
                <a:spcPts val="0"/>
              </a:spcAft>
              <a:buSzPts val="1100"/>
              <a:buNone/>
              <a:defRPr sz="900"/>
            </a:lvl5pPr>
            <a:lvl6pPr lvl="5" algn="l">
              <a:lnSpc>
                <a:spcPct val="140000"/>
              </a:lnSpc>
              <a:spcBef>
                <a:spcPts val="0"/>
              </a:spcBef>
              <a:spcAft>
                <a:spcPts val="0"/>
              </a:spcAft>
              <a:buSzPts val="1100"/>
              <a:buNone/>
              <a:defRPr sz="900"/>
            </a:lvl6pPr>
            <a:lvl7pPr lvl="6" algn="l">
              <a:lnSpc>
                <a:spcPct val="140000"/>
              </a:lnSpc>
              <a:spcBef>
                <a:spcPts val="0"/>
              </a:spcBef>
              <a:spcAft>
                <a:spcPts val="0"/>
              </a:spcAft>
              <a:buSzPts val="1100"/>
              <a:buNone/>
              <a:defRPr sz="900"/>
            </a:lvl7pPr>
            <a:lvl8pPr lvl="7" algn="l">
              <a:lnSpc>
                <a:spcPct val="140000"/>
              </a:lnSpc>
              <a:spcBef>
                <a:spcPts val="0"/>
              </a:spcBef>
              <a:spcAft>
                <a:spcPts val="0"/>
              </a:spcAft>
              <a:buSzPts val="1100"/>
              <a:buNone/>
              <a:defRPr sz="900"/>
            </a:lvl8pPr>
            <a:lvl9pPr lvl="8" algn="l">
              <a:lnSpc>
                <a:spcPct val="140000"/>
              </a:lnSpc>
              <a:spcBef>
                <a:spcPts val="0"/>
              </a:spcBef>
              <a:spcAft>
                <a:spcPts val="0"/>
              </a:spcAft>
              <a:buSzPts val="1100"/>
              <a:buNone/>
              <a:defRPr sz="900"/>
            </a:lvl9pPr>
          </a:lstStyle>
          <a:p>
            <a:endParaRPr/>
          </a:p>
        </p:txBody>
      </p:sp>
      <p:sp>
        <p:nvSpPr>
          <p:cNvPr id="435" name="Google Shape;435;p48"/>
          <p:cNvSpPr txBox="1">
            <a:spLocks noGrp="1"/>
          </p:cNvSpPr>
          <p:nvPr>
            <p:ph type="subTitle" idx="7"/>
          </p:nvPr>
        </p:nvSpPr>
        <p:spPr>
          <a:xfrm>
            <a:off x="6036038" y="3239100"/>
            <a:ext cx="2557800" cy="249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200"/>
              <a:buNone/>
              <a:defRPr sz="2000">
                <a:solidFill>
                  <a:schemeClr val="accent2"/>
                </a:solidFill>
                <a:latin typeface="Red Hat Display"/>
                <a:ea typeface="Red Hat Display"/>
                <a:cs typeface="Red Hat Display"/>
                <a:sym typeface="Red Hat Display"/>
              </a:defRPr>
            </a:lvl1pPr>
            <a:lvl2pPr lvl="1" algn="l">
              <a:lnSpc>
                <a:spcPct val="100000"/>
              </a:lnSpc>
              <a:spcBef>
                <a:spcPts val="0"/>
              </a:spcBef>
              <a:spcAft>
                <a:spcPts val="0"/>
              </a:spcAft>
              <a:buSzPts val="1100"/>
              <a:buNone/>
              <a:defRPr sz="2000">
                <a:solidFill>
                  <a:schemeClr val="accent2"/>
                </a:solidFill>
              </a:defRPr>
            </a:lvl2pPr>
            <a:lvl3pPr lvl="2" algn="l">
              <a:lnSpc>
                <a:spcPct val="100000"/>
              </a:lnSpc>
              <a:spcBef>
                <a:spcPts val="0"/>
              </a:spcBef>
              <a:spcAft>
                <a:spcPts val="0"/>
              </a:spcAft>
              <a:buSzPts val="1100"/>
              <a:buNone/>
              <a:defRPr sz="2000">
                <a:solidFill>
                  <a:schemeClr val="accent2"/>
                </a:solidFill>
              </a:defRPr>
            </a:lvl3pPr>
            <a:lvl4pPr lvl="3" algn="l">
              <a:lnSpc>
                <a:spcPct val="100000"/>
              </a:lnSpc>
              <a:spcBef>
                <a:spcPts val="0"/>
              </a:spcBef>
              <a:spcAft>
                <a:spcPts val="0"/>
              </a:spcAft>
              <a:buSzPts val="1100"/>
              <a:buNone/>
              <a:defRPr sz="2000">
                <a:solidFill>
                  <a:schemeClr val="accent2"/>
                </a:solidFill>
              </a:defRPr>
            </a:lvl4pPr>
            <a:lvl5pPr lvl="4" algn="l">
              <a:lnSpc>
                <a:spcPct val="100000"/>
              </a:lnSpc>
              <a:spcBef>
                <a:spcPts val="0"/>
              </a:spcBef>
              <a:spcAft>
                <a:spcPts val="0"/>
              </a:spcAft>
              <a:buSzPts val="1100"/>
              <a:buNone/>
              <a:defRPr sz="2000">
                <a:solidFill>
                  <a:schemeClr val="accent2"/>
                </a:solidFill>
              </a:defRPr>
            </a:lvl5pPr>
            <a:lvl6pPr lvl="5" algn="l">
              <a:lnSpc>
                <a:spcPct val="100000"/>
              </a:lnSpc>
              <a:spcBef>
                <a:spcPts val="0"/>
              </a:spcBef>
              <a:spcAft>
                <a:spcPts val="0"/>
              </a:spcAft>
              <a:buSzPts val="1100"/>
              <a:buNone/>
              <a:defRPr sz="2000">
                <a:solidFill>
                  <a:schemeClr val="accent2"/>
                </a:solidFill>
              </a:defRPr>
            </a:lvl6pPr>
            <a:lvl7pPr lvl="6" algn="l">
              <a:lnSpc>
                <a:spcPct val="100000"/>
              </a:lnSpc>
              <a:spcBef>
                <a:spcPts val="0"/>
              </a:spcBef>
              <a:spcAft>
                <a:spcPts val="0"/>
              </a:spcAft>
              <a:buSzPts val="1100"/>
              <a:buNone/>
              <a:defRPr sz="2000">
                <a:solidFill>
                  <a:schemeClr val="accent2"/>
                </a:solidFill>
              </a:defRPr>
            </a:lvl7pPr>
            <a:lvl8pPr lvl="7" algn="l">
              <a:lnSpc>
                <a:spcPct val="100000"/>
              </a:lnSpc>
              <a:spcBef>
                <a:spcPts val="0"/>
              </a:spcBef>
              <a:spcAft>
                <a:spcPts val="0"/>
              </a:spcAft>
              <a:buSzPts val="1100"/>
              <a:buNone/>
              <a:defRPr sz="2000">
                <a:solidFill>
                  <a:schemeClr val="accent2"/>
                </a:solidFill>
              </a:defRPr>
            </a:lvl8pPr>
            <a:lvl9pPr lvl="8" algn="l">
              <a:lnSpc>
                <a:spcPct val="100000"/>
              </a:lnSpc>
              <a:spcBef>
                <a:spcPts val="0"/>
              </a:spcBef>
              <a:spcAft>
                <a:spcPts val="0"/>
              </a:spcAft>
              <a:buSzPts val="1100"/>
              <a:buNone/>
              <a:defRPr sz="2000">
                <a:solidFill>
                  <a:schemeClr val="accent2"/>
                </a:solidFill>
              </a:defRPr>
            </a:lvl9pPr>
          </a:lstStyle>
          <a:p>
            <a:endParaRPr/>
          </a:p>
        </p:txBody>
      </p:sp>
      <p:sp>
        <p:nvSpPr>
          <p:cNvPr id="436" name="Google Shape;436;p48"/>
          <p:cNvSpPr/>
          <p:nvPr/>
        </p:nvSpPr>
        <p:spPr>
          <a:xfrm>
            <a:off x="66714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48"/>
          <p:cNvSpPr/>
          <p:nvPr/>
        </p:nvSpPr>
        <p:spPr>
          <a:xfrm>
            <a:off x="66714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8"/>
          <p:cNvSpPr/>
          <p:nvPr/>
        </p:nvSpPr>
        <p:spPr>
          <a:xfrm>
            <a:off x="66714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8"/>
          <p:cNvSpPr/>
          <p:nvPr/>
        </p:nvSpPr>
        <p:spPr>
          <a:xfrm>
            <a:off x="66714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48"/>
          <p:cNvSpPr/>
          <p:nvPr/>
        </p:nvSpPr>
        <p:spPr>
          <a:xfrm>
            <a:off x="66714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8"/>
          <p:cNvSpPr/>
          <p:nvPr/>
        </p:nvSpPr>
        <p:spPr>
          <a:xfrm>
            <a:off x="66714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8"/>
          <p:cNvSpPr/>
          <p:nvPr/>
        </p:nvSpPr>
        <p:spPr>
          <a:xfrm>
            <a:off x="66714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8"/>
          <p:cNvSpPr/>
          <p:nvPr/>
        </p:nvSpPr>
        <p:spPr>
          <a:xfrm>
            <a:off x="66714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8"/>
          <p:cNvSpPr/>
          <p:nvPr/>
        </p:nvSpPr>
        <p:spPr>
          <a:xfrm>
            <a:off x="66714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8"/>
          <p:cNvSpPr/>
          <p:nvPr/>
        </p:nvSpPr>
        <p:spPr>
          <a:xfrm>
            <a:off x="66714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8"/>
          <p:cNvSpPr/>
          <p:nvPr/>
        </p:nvSpPr>
        <p:spPr>
          <a:xfrm>
            <a:off x="118950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8"/>
          <p:cNvSpPr/>
          <p:nvPr/>
        </p:nvSpPr>
        <p:spPr>
          <a:xfrm>
            <a:off x="118950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8"/>
          <p:cNvSpPr/>
          <p:nvPr/>
        </p:nvSpPr>
        <p:spPr>
          <a:xfrm>
            <a:off x="118950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8"/>
          <p:cNvSpPr/>
          <p:nvPr/>
        </p:nvSpPr>
        <p:spPr>
          <a:xfrm>
            <a:off x="118950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8"/>
          <p:cNvSpPr/>
          <p:nvPr/>
        </p:nvSpPr>
        <p:spPr>
          <a:xfrm>
            <a:off x="118950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8"/>
          <p:cNvSpPr/>
          <p:nvPr/>
        </p:nvSpPr>
        <p:spPr>
          <a:xfrm>
            <a:off x="118950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8"/>
          <p:cNvSpPr/>
          <p:nvPr/>
        </p:nvSpPr>
        <p:spPr>
          <a:xfrm>
            <a:off x="118950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8"/>
          <p:cNvSpPr/>
          <p:nvPr/>
        </p:nvSpPr>
        <p:spPr>
          <a:xfrm>
            <a:off x="118950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8"/>
          <p:cNvSpPr/>
          <p:nvPr/>
        </p:nvSpPr>
        <p:spPr>
          <a:xfrm>
            <a:off x="118950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8"/>
          <p:cNvSpPr/>
          <p:nvPr/>
        </p:nvSpPr>
        <p:spPr>
          <a:xfrm>
            <a:off x="118950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56" name="Google Shape;456;p48"/>
          <p:cNvSpPr/>
          <p:nvPr/>
        </p:nvSpPr>
        <p:spPr>
          <a:xfrm>
            <a:off x="1711856"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8"/>
          <p:cNvSpPr/>
          <p:nvPr/>
        </p:nvSpPr>
        <p:spPr>
          <a:xfrm>
            <a:off x="1711856"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8"/>
          <p:cNvSpPr/>
          <p:nvPr/>
        </p:nvSpPr>
        <p:spPr>
          <a:xfrm>
            <a:off x="1711856"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8"/>
          <p:cNvSpPr/>
          <p:nvPr/>
        </p:nvSpPr>
        <p:spPr>
          <a:xfrm>
            <a:off x="1711856"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8"/>
          <p:cNvSpPr/>
          <p:nvPr/>
        </p:nvSpPr>
        <p:spPr>
          <a:xfrm>
            <a:off x="1711856"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8"/>
          <p:cNvSpPr/>
          <p:nvPr/>
        </p:nvSpPr>
        <p:spPr>
          <a:xfrm>
            <a:off x="1711856"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8"/>
          <p:cNvSpPr/>
          <p:nvPr/>
        </p:nvSpPr>
        <p:spPr>
          <a:xfrm>
            <a:off x="1711856"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48"/>
          <p:cNvSpPr/>
          <p:nvPr/>
        </p:nvSpPr>
        <p:spPr>
          <a:xfrm>
            <a:off x="1711856"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8"/>
          <p:cNvSpPr/>
          <p:nvPr/>
        </p:nvSpPr>
        <p:spPr>
          <a:xfrm>
            <a:off x="1711856"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8"/>
          <p:cNvSpPr/>
          <p:nvPr/>
        </p:nvSpPr>
        <p:spPr>
          <a:xfrm>
            <a:off x="1711856"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66" name="Google Shape;466;p48"/>
          <p:cNvSpPr/>
          <p:nvPr/>
        </p:nvSpPr>
        <p:spPr>
          <a:xfrm>
            <a:off x="2234213"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8"/>
          <p:cNvSpPr/>
          <p:nvPr/>
        </p:nvSpPr>
        <p:spPr>
          <a:xfrm>
            <a:off x="2234213"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8"/>
          <p:cNvSpPr/>
          <p:nvPr/>
        </p:nvSpPr>
        <p:spPr>
          <a:xfrm>
            <a:off x="2234213"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8"/>
          <p:cNvSpPr/>
          <p:nvPr/>
        </p:nvSpPr>
        <p:spPr>
          <a:xfrm>
            <a:off x="2234213"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8"/>
          <p:cNvSpPr/>
          <p:nvPr/>
        </p:nvSpPr>
        <p:spPr>
          <a:xfrm>
            <a:off x="2234213"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8"/>
          <p:cNvSpPr/>
          <p:nvPr/>
        </p:nvSpPr>
        <p:spPr>
          <a:xfrm>
            <a:off x="2234213"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8"/>
          <p:cNvSpPr/>
          <p:nvPr/>
        </p:nvSpPr>
        <p:spPr>
          <a:xfrm>
            <a:off x="2234213"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8"/>
          <p:cNvSpPr/>
          <p:nvPr/>
        </p:nvSpPr>
        <p:spPr>
          <a:xfrm>
            <a:off x="2234213"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8"/>
          <p:cNvSpPr/>
          <p:nvPr/>
        </p:nvSpPr>
        <p:spPr>
          <a:xfrm>
            <a:off x="2234213"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8"/>
          <p:cNvSpPr/>
          <p:nvPr/>
        </p:nvSpPr>
        <p:spPr>
          <a:xfrm>
            <a:off x="2234213"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76" name="Google Shape;476;p48"/>
          <p:cNvSpPr/>
          <p:nvPr/>
        </p:nvSpPr>
        <p:spPr>
          <a:xfrm>
            <a:off x="2756569"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8"/>
          <p:cNvSpPr/>
          <p:nvPr/>
        </p:nvSpPr>
        <p:spPr>
          <a:xfrm>
            <a:off x="2756569"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8"/>
          <p:cNvSpPr/>
          <p:nvPr/>
        </p:nvSpPr>
        <p:spPr>
          <a:xfrm>
            <a:off x="2756569"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8"/>
          <p:cNvSpPr/>
          <p:nvPr/>
        </p:nvSpPr>
        <p:spPr>
          <a:xfrm>
            <a:off x="2756569"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8"/>
          <p:cNvSpPr/>
          <p:nvPr/>
        </p:nvSpPr>
        <p:spPr>
          <a:xfrm>
            <a:off x="2756569"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8"/>
          <p:cNvSpPr/>
          <p:nvPr/>
        </p:nvSpPr>
        <p:spPr>
          <a:xfrm>
            <a:off x="2756569"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8"/>
          <p:cNvSpPr/>
          <p:nvPr/>
        </p:nvSpPr>
        <p:spPr>
          <a:xfrm>
            <a:off x="2756569"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8"/>
          <p:cNvSpPr/>
          <p:nvPr/>
        </p:nvSpPr>
        <p:spPr>
          <a:xfrm>
            <a:off x="2756569"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8"/>
          <p:cNvSpPr/>
          <p:nvPr/>
        </p:nvSpPr>
        <p:spPr>
          <a:xfrm>
            <a:off x="2756569"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8"/>
          <p:cNvSpPr/>
          <p:nvPr/>
        </p:nvSpPr>
        <p:spPr>
          <a:xfrm>
            <a:off x="2756569"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6" name="Google Shape;486;p48"/>
          <p:cNvSpPr/>
          <p:nvPr/>
        </p:nvSpPr>
        <p:spPr>
          <a:xfrm>
            <a:off x="3278925"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8"/>
          <p:cNvSpPr/>
          <p:nvPr/>
        </p:nvSpPr>
        <p:spPr>
          <a:xfrm>
            <a:off x="3278925"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8"/>
          <p:cNvSpPr/>
          <p:nvPr/>
        </p:nvSpPr>
        <p:spPr>
          <a:xfrm>
            <a:off x="3278925"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8"/>
          <p:cNvSpPr/>
          <p:nvPr/>
        </p:nvSpPr>
        <p:spPr>
          <a:xfrm>
            <a:off x="3278925"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8"/>
          <p:cNvSpPr/>
          <p:nvPr/>
        </p:nvSpPr>
        <p:spPr>
          <a:xfrm>
            <a:off x="3278925"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8"/>
          <p:cNvSpPr/>
          <p:nvPr/>
        </p:nvSpPr>
        <p:spPr>
          <a:xfrm>
            <a:off x="3278925"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8"/>
          <p:cNvSpPr/>
          <p:nvPr/>
        </p:nvSpPr>
        <p:spPr>
          <a:xfrm>
            <a:off x="3278925"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8"/>
          <p:cNvSpPr/>
          <p:nvPr/>
        </p:nvSpPr>
        <p:spPr>
          <a:xfrm>
            <a:off x="3278925"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8"/>
          <p:cNvSpPr/>
          <p:nvPr/>
        </p:nvSpPr>
        <p:spPr>
          <a:xfrm>
            <a:off x="3278925"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8"/>
          <p:cNvSpPr/>
          <p:nvPr/>
        </p:nvSpPr>
        <p:spPr>
          <a:xfrm>
            <a:off x="3278925"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6" name="Google Shape;496;p48"/>
          <p:cNvSpPr/>
          <p:nvPr/>
        </p:nvSpPr>
        <p:spPr>
          <a:xfrm>
            <a:off x="3801281"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8"/>
          <p:cNvSpPr/>
          <p:nvPr/>
        </p:nvSpPr>
        <p:spPr>
          <a:xfrm>
            <a:off x="3801281"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8"/>
          <p:cNvSpPr/>
          <p:nvPr/>
        </p:nvSpPr>
        <p:spPr>
          <a:xfrm>
            <a:off x="3801281"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8"/>
          <p:cNvSpPr/>
          <p:nvPr/>
        </p:nvSpPr>
        <p:spPr>
          <a:xfrm>
            <a:off x="3801281"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8"/>
          <p:cNvSpPr/>
          <p:nvPr/>
        </p:nvSpPr>
        <p:spPr>
          <a:xfrm>
            <a:off x="3801281"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8"/>
          <p:cNvSpPr/>
          <p:nvPr/>
        </p:nvSpPr>
        <p:spPr>
          <a:xfrm>
            <a:off x="3801281"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8"/>
          <p:cNvSpPr/>
          <p:nvPr/>
        </p:nvSpPr>
        <p:spPr>
          <a:xfrm>
            <a:off x="3801281"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8"/>
          <p:cNvSpPr/>
          <p:nvPr/>
        </p:nvSpPr>
        <p:spPr>
          <a:xfrm>
            <a:off x="3801281"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8"/>
          <p:cNvSpPr/>
          <p:nvPr/>
        </p:nvSpPr>
        <p:spPr>
          <a:xfrm>
            <a:off x="3801281"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8"/>
          <p:cNvSpPr/>
          <p:nvPr/>
        </p:nvSpPr>
        <p:spPr>
          <a:xfrm>
            <a:off x="3801281"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6" name="Google Shape;506;p48"/>
          <p:cNvSpPr/>
          <p:nvPr/>
        </p:nvSpPr>
        <p:spPr>
          <a:xfrm>
            <a:off x="4323638"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8"/>
          <p:cNvSpPr/>
          <p:nvPr/>
        </p:nvSpPr>
        <p:spPr>
          <a:xfrm>
            <a:off x="4323638"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8"/>
          <p:cNvSpPr/>
          <p:nvPr/>
        </p:nvSpPr>
        <p:spPr>
          <a:xfrm>
            <a:off x="4323638"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8"/>
          <p:cNvSpPr/>
          <p:nvPr/>
        </p:nvSpPr>
        <p:spPr>
          <a:xfrm>
            <a:off x="4323638"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8"/>
          <p:cNvSpPr/>
          <p:nvPr/>
        </p:nvSpPr>
        <p:spPr>
          <a:xfrm>
            <a:off x="4323638"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8"/>
          <p:cNvSpPr/>
          <p:nvPr/>
        </p:nvSpPr>
        <p:spPr>
          <a:xfrm>
            <a:off x="4323638"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8"/>
          <p:cNvSpPr/>
          <p:nvPr/>
        </p:nvSpPr>
        <p:spPr>
          <a:xfrm>
            <a:off x="4323638"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8"/>
          <p:cNvSpPr/>
          <p:nvPr/>
        </p:nvSpPr>
        <p:spPr>
          <a:xfrm>
            <a:off x="4323638"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8"/>
          <p:cNvSpPr/>
          <p:nvPr/>
        </p:nvSpPr>
        <p:spPr>
          <a:xfrm>
            <a:off x="4323638"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8"/>
          <p:cNvSpPr/>
          <p:nvPr/>
        </p:nvSpPr>
        <p:spPr>
          <a:xfrm>
            <a:off x="4323638"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16" name="Google Shape;516;p48"/>
          <p:cNvSpPr/>
          <p:nvPr/>
        </p:nvSpPr>
        <p:spPr>
          <a:xfrm>
            <a:off x="484599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8"/>
          <p:cNvSpPr/>
          <p:nvPr/>
        </p:nvSpPr>
        <p:spPr>
          <a:xfrm>
            <a:off x="484599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8"/>
          <p:cNvSpPr/>
          <p:nvPr/>
        </p:nvSpPr>
        <p:spPr>
          <a:xfrm>
            <a:off x="484599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8"/>
          <p:cNvSpPr/>
          <p:nvPr/>
        </p:nvSpPr>
        <p:spPr>
          <a:xfrm>
            <a:off x="484599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8"/>
          <p:cNvSpPr/>
          <p:nvPr/>
        </p:nvSpPr>
        <p:spPr>
          <a:xfrm>
            <a:off x="484599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8"/>
          <p:cNvSpPr/>
          <p:nvPr/>
        </p:nvSpPr>
        <p:spPr>
          <a:xfrm>
            <a:off x="484599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8"/>
          <p:cNvSpPr/>
          <p:nvPr/>
        </p:nvSpPr>
        <p:spPr>
          <a:xfrm>
            <a:off x="484599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8"/>
          <p:cNvSpPr/>
          <p:nvPr/>
        </p:nvSpPr>
        <p:spPr>
          <a:xfrm>
            <a:off x="484599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8"/>
          <p:cNvSpPr/>
          <p:nvPr/>
        </p:nvSpPr>
        <p:spPr>
          <a:xfrm>
            <a:off x="484599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8"/>
          <p:cNvSpPr/>
          <p:nvPr/>
        </p:nvSpPr>
        <p:spPr>
          <a:xfrm>
            <a:off x="484599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6" name="Google Shape;526;p48"/>
          <p:cNvSpPr/>
          <p:nvPr/>
        </p:nvSpPr>
        <p:spPr>
          <a:xfrm>
            <a:off x="536835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8"/>
          <p:cNvSpPr/>
          <p:nvPr/>
        </p:nvSpPr>
        <p:spPr>
          <a:xfrm>
            <a:off x="536835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8"/>
          <p:cNvSpPr/>
          <p:nvPr/>
        </p:nvSpPr>
        <p:spPr>
          <a:xfrm>
            <a:off x="536835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8"/>
          <p:cNvSpPr/>
          <p:nvPr/>
        </p:nvSpPr>
        <p:spPr>
          <a:xfrm>
            <a:off x="536835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8"/>
          <p:cNvSpPr/>
          <p:nvPr/>
        </p:nvSpPr>
        <p:spPr>
          <a:xfrm>
            <a:off x="536835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8"/>
          <p:cNvSpPr/>
          <p:nvPr/>
        </p:nvSpPr>
        <p:spPr>
          <a:xfrm>
            <a:off x="536835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8"/>
          <p:cNvSpPr/>
          <p:nvPr/>
        </p:nvSpPr>
        <p:spPr>
          <a:xfrm>
            <a:off x="536835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8"/>
          <p:cNvSpPr/>
          <p:nvPr/>
        </p:nvSpPr>
        <p:spPr>
          <a:xfrm>
            <a:off x="536835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8"/>
          <p:cNvSpPr/>
          <p:nvPr/>
        </p:nvSpPr>
        <p:spPr>
          <a:xfrm>
            <a:off x="536835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8"/>
          <p:cNvSpPr/>
          <p:nvPr/>
        </p:nvSpPr>
        <p:spPr>
          <a:xfrm>
            <a:off x="536835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36" name="Google Shape;536;p48"/>
          <p:cNvSpPr/>
          <p:nvPr/>
        </p:nvSpPr>
        <p:spPr>
          <a:xfrm>
            <a:off x="66714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8"/>
          <p:cNvSpPr/>
          <p:nvPr/>
        </p:nvSpPr>
        <p:spPr>
          <a:xfrm>
            <a:off x="66714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8"/>
          <p:cNvSpPr/>
          <p:nvPr/>
        </p:nvSpPr>
        <p:spPr>
          <a:xfrm>
            <a:off x="66714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8"/>
          <p:cNvSpPr/>
          <p:nvPr/>
        </p:nvSpPr>
        <p:spPr>
          <a:xfrm>
            <a:off x="66714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8"/>
          <p:cNvSpPr/>
          <p:nvPr/>
        </p:nvSpPr>
        <p:spPr>
          <a:xfrm>
            <a:off x="66714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8"/>
          <p:cNvSpPr/>
          <p:nvPr/>
        </p:nvSpPr>
        <p:spPr>
          <a:xfrm>
            <a:off x="66714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8"/>
          <p:cNvSpPr/>
          <p:nvPr/>
        </p:nvSpPr>
        <p:spPr>
          <a:xfrm>
            <a:off x="66714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8"/>
          <p:cNvSpPr/>
          <p:nvPr/>
        </p:nvSpPr>
        <p:spPr>
          <a:xfrm>
            <a:off x="66714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8"/>
          <p:cNvSpPr/>
          <p:nvPr/>
        </p:nvSpPr>
        <p:spPr>
          <a:xfrm>
            <a:off x="66714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8"/>
          <p:cNvSpPr/>
          <p:nvPr/>
        </p:nvSpPr>
        <p:spPr>
          <a:xfrm>
            <a:off x="66714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46" name="Google Shape;546;p48"/>
          <p:cNvSpPr/>
          <p:nvPr/>
        </p:nvSpPr>
        <p:spPr>
          <a:xfrm>
            <a:off x="118950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8"/>
          <p:cNvSpPr/>
          <p:nvPr/>
        </p:nvSpPr>
        <p:spPr>
          <a:xfrm>
            <a:off x="118950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8"/>
          <p:cNvSpPr/>
          <p:nvPr/>
        </p:nvSpPr>
        <p:spPr>
          <a:xfrm>
            <a:off x="118950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8"/>
          <p:cNvSpPr/>
          <p:nvPr/>
        </p:nvSpPr>
        <p:spPr>
          <a:xfrm>
            <a:off x="118950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8"/>
          <p:cNvSpPr/>
          <p:nvPr/>
        </p:nvSpPr>
        <p:spPr>
          <a:xfrm>
            <a:off x="118950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8"/>
          <p:cNvSpPr/>
          <p:nvPr/>
        </p:nvSpPr>
        <p:spPr>
          <a:xfrm>
            <a:off x="118950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8"/>
          <p:cNvSpPr/>
          <p:nvPr/>
        </p:nvSpPr>
        <p:spPr>
          <a:xfrm>
            <a:off x="118950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8"/>
          <p:cNvSpPr/>
          <p:nvPr/>
        </p:nvSpPr>
        <p:spPr>
          <a:xfrm>
            <a:off x="118950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8"/>
          <p:cNvSpPr/>
          <p:nvPr/>
        </p:nvSpPr>
        <p:spPr>
          <a:xfrm>
            <a:off x="118950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8"/>
          <p:cNvSpPr/>
          <p:nvPr/>
        </p:nvSpPr>
        <p:spPr>
          <a:xfrm>
            <a:off x="118950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56" name="Google Shape;556;p48"/>
          <p:cNvSpPr/>
          <p:nvPr/>
        </p:nvSpPr>
        <p:spPr>
          <a:xfrm>
            <a:off x="1711856"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8"/>
          <p:cNvSpPr/>
          <p:nvPr/>
        </p:nvSpPr>
        <p:spPr>
          <a:xfrm>
            <a:off x="1711856"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8"/>
          <p:cNvSpPr/>
          <p:nvPr/>
        </p:nvSpPr>
        <p:spPr>
          <a:xfrm>
            <a:off x="1711856"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8"/>
          <p:cNvSpPr/>
          <p:nvPr/>
        </p:nvSpPr>
        <p:spPr>
          <a:xfrm>
            <a:off x="1711856"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8"/>
          <p:cNvSpPr/>
          <p:nvPr/>
        </p:nvSpPr>
        <p:spPr>
          <a:xfrm>
            <a:off x="1711856"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8"/>
          <p:cNvSpPr/>
          <p:nvPr/>
        </p:nvSpPr>
        <p:spPr>
          <a:xfrm>
            <a:off x="1711856"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8"/>
          <p:cNvSpPr/>
          <p:nvPr/>
        </p:nvSpPr>
        <p:spPr>
          <a:xfrm>
            <a:off x="1711856"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8"/>
          <p:cNvSpPr/>
          <p:nvPr/>
        </p:nvSpPr>
        <p:spPr>
          <a:xfrm>
            <a:off x="1711856"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8"/>
          <p:cNvSpPr/>
          <p:nvPr/>
        </p:nvSpPr>
        <p:spPr>
          <a:xfrm>
            <a:off x="1711856"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8"/>
          <p:cNvSpPr/>
          <p:nvPr/>
        </p:nvSpPr>
        <p:spPr>
          <a:xfrm>
            <a:off x="1711856"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66" name="Google Shape;566;p48"/>
          <p:cNvSpPr/>
          <p:nvPr/>
        </p:nvSpPr>
        <p:spPr>
          <a:xfrm>
            <a:off x="2234213"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8"/>
          <p:cNvSpPr/>
          <p:nvPr/>
        </p:nvSpPr>
        <p:spPr>
          <a:xfrm>
            <a:off x="2234213"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8"/>
          <p:cNvSpPr/>
          <p:nvPr/>
        </p:nvSpPr>
        <p:spPr>
          <a:xfrm>
            <a:off x="2234213"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8"/>
          <p:cNvSpPr/>
          <p:nvPr/>
        </p:nvSpPr>
        <p:spPr>
          <a:xfrm>
            <a:off x="2234213"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8"/>
          <p:cNvSpPr/>
          <p:nvPr/>
        </p:nvSpPr>
        <p:spPr>
          <a:xfrm>
            <a:off x="2234213"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8"/>
          <p:cNvSpPr/>
          <p:nvPr/>
        </p:nvSpPr>
        <p:spPr>
          <a:xfrm>
            <a:off x="2234213"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8"/>
          <p:cNvSpPr/>
          <p:nvPr/>
        </p:nvSpPr>
        <p:spPr>
          <a:xfrm>
            <a:off x="2234213"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8"/>
          <p:cNvSpPr/>
          <p:nvPr/>
        </p:nvSpPr>
        <p:spPr>
          <a:xfrm>
            <a:off x="2234213"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8"/>
          <p:cNvSpPr/>
          <p:nvPr/>
        </p:nvSpPr>
        <p:spPr>
          <a:xfrm>
            <a:off x="2234213"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8"/>
          <p:cNvSpPr/>
          <p:nvPr/>
        </p:nvSpPr>
        <p:spPr>
          <a:xfrm>
            <a:off x="2234213"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76" name="Google Shape;576;p48"/>
          <p:cNvSpPr/>
          <p:nvPr/>
        </p:nvSpPr>
        <p:spPr>
          <a:xfrm>
            <a:off x="2756569"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8"/>
          <p:cNvSpPr/>
          <p:nvPr/>
        </p:nvSpPr>
        <p:spPr>
          <a:xfrm>
            <a:off x="2756569"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8"/>
          <p:cNvSpPr/>
          <p:nvPr/>
        </p:nvSpPr>
        <p:spPr>
          <a:xfrm>
            <a:off x="2756569"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8"/>
          <p:cNvSpPr/>
          <p:nvPr/>
        </p:nvSpPr>
        <p:spPr>
          <a:xfrm>
            <a:off x="2756569"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8"/>
          <p:cNvSpPr/>
          <p:nvPr/>
        </p:nvSpPr>
        <p:spPr>
          <a:xfrm>
            <a:off x="2756569"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8"/>
          <p:cNvSpPr/>
          <p:nvPr/>
        </p:nvSpPr>
        <p:spPr>
          <a:xfrm>
            <a:off x="2756569"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8"/>
          <p:cNvSpPr/>
          <p:nvPr/>
        </p:nvSpPr>
        <p:spPr>
          <a:xfrm>
            <a:off x="2756569"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8"/>
          <p:cNvSpPr/>
          <p:nvPr/>
        </p:nvSpPr>
        <p:spPr>
          <a:xfrm>
            <a:off x="2756569"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8"/>
          <p:cNvSpPr/>
          <p:nvPr/>
        </p:nvSpPr>
        <p:spPr>
          <a:xfrm>
            <a:off x="2756569"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8"/>
          <p:cNvSpPr/>
          <p:nvPr/>
        </p:nvSpPr>
        <p:spPr>
          <a:xfrm>
            <a:off x="2756569"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86" name="Google Shape;586;p48"/>
          <p:cNvSpPr/>
          <p:nvPr/>
        </p:nvSpPr>
        <p:spPr>
          <a:xfrm>
            <a:off x="3278925"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8"/>
          <p:cNvSpPr/>
          <p:nvPr/>
        </p:nvSpPr>
        <p:spPr>
          <a:xfrm>
            <a:off x="3278925"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8"/>
          <p:cNvSpPr/>
          <p:nvPr/>
        </p:nvSpPr>
        <p:spPr>
          <a:xfrm>
            <a:off x="3278925"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8"/>
          <p:cNvSpPr/>
          <p:nvPr/>
        </p:nvSpPr>
        <p:spPr>
          <a:xfrm>
            <a:off x="3278925"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8"/>
          <p:cNvSpPr/>
          <p:nvPr/>
        </p:nvSpPr>
        <p:spPr>
          <a:xfrm>
            <a:off x="3278925"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8"/>
          <p:cNvSpPr/>
          <p:nvPr/>
        </p:nvSpPr>
        <p:spPr>
          <a:xfrm>
            <a:off x="3278925"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8"/>
          <p:cNvSpPr/>
          <p:nvPr/>
        </p:nvSpPr>
        <p:spPr>
          <a:xfrm>
            <a:off x="3278925"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8"/>
          <p:cNvSpPr/>
          <p:nvPr/>
        </p:nvSpPr>
        <p:spPr>
          <a:xfrm>
            <a:off x="3278925"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8"/>
          <p:cNvSpPr/>
          <p:nvPr/>
        </p:nvSpPr>
        <p:spPr>
          <a:xfrm>
            <a:off x="3278925"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8"/>
          <p:cNvSpPr/>
          <p:nvPr/>
        </p:nvSpPr>
        <p:spPr>
          <a:xfrm>
            <a:off x="3278925"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96" name="Google Shape;596;p48"/>
          <p:cNvSpPr/>
          <p:nvPr/>
        </p:nvSpPr>
        <p:spPr>
          <a:xfrm>
            <a:off x="3801281"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8"/>
          <p:cNvSpPr/>
          <p:nvPr/>
        </p:nvSpPr>
        <p:spPr>
          <a:xfrm>
            <a:off x="3801281"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8"/>
          <p:cNvSpPr/>
          <p:nvPr/>
        </p:nvSpPr>
        <p:spPr>
          <a:xfrm>
            <a:off x="3801281"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8"/>
          <p:cNvSpPr/>
          <p:nvPr/>
        </p:nvSpPr>
        <p:spPr>
          <a:xfrm>
            <a:off x="3801281"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8"/>
          <p:cNvSpPr/>
          <p:nvPr/>
        </p:nvSpPr>
        <p:spPr>
          <a:xfrm>
            <a:off x="3801281"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8"/>
          <p:cNvSpPr/>
          <p:nvPr/>
        </p:nvSpPr>
        <p:spPr>
          <a:xfrm>
            <a:off x="3801281"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8"/>
          <p:cNvSpPr/>
          <p:nvPr/>
        </p:nvSpPr>
        <p:spPr>
          <a:xfrm>
            <a:off x="3801281"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8"/>
          <p:cNvSpPr/>
          <p:nvPr/>
        </p:nvSpPr>
        <p:spPr>
          <a:xfrm>
            <a:off x="3801281"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8"/>
          <p:cNvSpPr/>
          <p:nvPr/>
        </p:nvSpPr>
        <p:spPr>
          <a:xfrm>
            <a:off x="3801281"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8"/>
          <p:cNvSpPr/>
          <p:nvPr/>
        </p:nvSpPr>
        <p:spPr>
          <a:xfrm>
            <a:off x="3801281"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06" name="Google Shape;606;p48"/>
          <p:cNvSpPr/>
          <p:nvPr/>
        </p:nvSpPr>
        <p:spPr>
          <a:xfrm>
            <a:off x="4323638"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8"/>
          <p:cNvSpPr/>
          <p:nvPr/>
        </p:nvSpPr>
        <p:spPr>
          <a:xfrm>
            <a:off x="4323638"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8"/>
          <p:cNvSpPr/>
          <p:nvPr/>
        </p:nvSpPr>
        <p:spPr>
          <a:xfrm>
            <a:off x="4323638"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8"/>
          <p:cNvSpPr/>
          <p:nvPr/>
        </p:nvSpPr>
        <p:spPr>
          <a:xfrm>
            <a:off x="4323638"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8"/>
          <p:cNvSpPr/>
          <p:nvPr/>
        </p:nvSpPr>
        <p:spPr>
          <a:xfrm>
            <a:off x="4323638"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8"/>
          <p:cNvSpPr/>
          <p:nvPr/>
        </p:nvSpPr>
        <p:spPr>
          <a:xfrm>
            <a:off x="4323638"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8"/>
          <p:cNvSpPr/>
          <p:nvPr/>
        </p:nvSpPr>
        <p:spPr>
          <a:xfrm>
            <a:off x="4323638"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8"/>
          <p:cNvSpPr/>
          <p:nvPr/>
        </p:nvSpPr>
        <p:spPr>
          <a:xfrm>
            <a:off x="4323638"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8"/>
          <p:cNvSpPr/>
          <p:nvPr/>
        </p:nvSpPr>
        <p:spPr>
          <a:xfrm>
            <a:off x="4323638"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8"/>
          <p:cNvSpPr/>
          <p:nvPr/>
        </p:nvSpPr>
        <p:spPr>
          <a:xfrm>
            <a:off x="4323638"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16" name="Google Shape;616;p48"/>
          <p:cNvSpPr/>
          <p:nvPr/>
        </p:nvSpPr>
        <p:spPr>
          <a:xfrm>
            <a:off x="484599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8"/>
          <p:cNvSpPr/>
          <p:nvPr/>
        </p:nvSpPr>
        <p:spPr>
          <a:xfrm>
            <a:off x="484599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8"/>
          <p:cNvSpPr/>
          <p:nvPr/>
        </p:nvSpPr>
        <p:spPr>
          <a:xfrm>
            <a:off x="484599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8"/>
          <p:cNvSpPr/>
          <p:nvPr/>
        </p:nvSpPr>
        <p:spPr>
          <a:xfrm>
            <a:off x="484599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48"/>
          <p:cNvSpPr/>
          <p:nvPr/>
        </p:nvSpPr>
        <p:spPr>
          <a:xfrm>
            <a:off x="484599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48"/>
          <p:cNvSpPr/>
          <p:nvPr/>
        </p:nvSpPr>
        <p:spPr>
          <a:xfrm>
            <a:off x="484599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48"/>
          <p:cNvSpPr/>
          <p:nvPr/>
        </p:nvSpPr>
        <p:spPr>
          <a:xfrm>
            <a:off x="484599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8"/>
          <p:cNvSpPr/>
          <p:nvPr/>
        </p:nvSpPr>
        <p:spPr>
          <a:xfrm>
            <a:off x="484599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8"/>
          <p:cNvSpPr/>
          <p:nvPr/>
        </p:nvSpPr>
        <p:spPr>
          <a:xfrm>
            <a:off x="484599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8"/>
          <p:cNvSpPr/>
          <p:nvPr/>
        </p:nvSpPr>
        <p:spPr>
          <a:xfrm>
            <a:off x="484599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26" name="Google Shape;626;p48"/>
          <p:cNvSpPr/>
          <p:nvPr/>
        </p:nvSpPr>
        <p:spPr>
          <a:xfrm>
            <a:off x="536835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8"/>
          <p:cNvSpPr/>
          <p:nvPr/>
        </p:nvSpPr>
        <p:spPr>
          <a:xfrm>
            <a:off x="536835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8"/>
          <p:cNvSpPr/>
          <p:nvPr/>
        </p:nvSpPr>
        <p:spPr>
          <a:xfrm>
            <a:off x="536835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8"/>
          <p:cNvSpPr/>
          <p:nvPr/>
        </p:nvSpPr>
        <p:spPr>
          <a:xfrm>
            <a:off x="536835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8"/>
          <p:cNvSpPr/>
          <p:nvPr/>
        </p:nvSpPr>
        <p:spPr>
          <a:xfrm>
            <a:off x="536835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8"/>
          <p:cNvSpPr/>
          <p:nvPr/>
        </p:nvSpPr>
        <p:spPr>
          <a:xfrm>
            <a:off x="536835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8"/>
          <p:cNvSpPr/>
          <p:nvPr/>
        </p:nvSpPr>
        <p:spPr>
          <a:xfrm>
            <a:off x="536835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8"/>
          <p:cNvSpPr/>
          <p:nvPr/>
        </p:nvSpPr>
        <p:spPr>
          <a:xfrm>
            <a:off x="536835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8"/>
          <p:cNvSpPr/>
          <p:nvPr/>
        </p:nvSpPr>
        <p:spPr>
          <a:xfrm>
            <a:off x="536835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8"/>
          <p:cNvSpPr/>
          <p:nvPr/>
        </p:nvSpPr>
        <p:spPr>
          <a:xfrm>
            <a:off x="536835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636"/>
        <p:cNvGrpSpPr/>
        <p:nvPr/>
      </p:nvGrpSpPr>
      <p:grpSpPr>
        <a:xfrm>
          <a:off x="0" y="0"/>
          <a:ext cx="0" cy="0"/>
          <a:chOff x="0" y="0"/>
          <a:chExt cx="0" cy="0"/>
        </a:xfrm>
      </p:grpSpPr>
      <p:sp>
        <p:nvSpPr>
          <p:cNvPr id="637" name="Google Shape;637;p49"/>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638" name="Google Shape;638;p49"/>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639" name="Google Shape;639;p49"/>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640" name="Google Shape;640;p49"/>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641" name="Google Shape;641;p4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642" name="Google Shape;642;p49"/>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643" name="Google Shape;643;p49"/>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644" name="Google Shape;644;p49"/>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645" name="Google Shape;645;p49"/>
          <p:cNvCxnSpPr/>
          <p:nvPr/>
        </p:nvCxnSpPr>
        <p:spPr>
          <a:xfrm>
            <a:off x="3230700" y="2082713"/>
            <a:ext cx="0" cy="1726800"/>
          </a:xfrm>
          <a:prstGeom prst="straightConnector1">
            <a:avLst/>
          </a:prstGeom>
          <a:noFill/>
          <a:ln w="9525" cap="flat" cmpd="sng">
            <a:solidFill>
              <a:schemeClr val="dk2"/>
            </a:solidFill>
            <a:prstDash val="dot"/>
            <a:round/>
            <a:headEnd type="none" w="sm" len="sm"/>
            <a:tailEnd type="none" w="sm" len="sm"/>
          </a:ln>
        </p:spPr>
      </p:cxnSp>
      <p:cxnSp>
        <p:nvCxnSpPr>
          <p:cNvPr id="646" name="Google Shape;646;p49"/>
          <p:cNvCxnSpPr/>
          <p:nvPr/>
        </p:nvCxnSpPr>
        <p:spPr>
          <a:xfrm>
            <a:off x="5917913" y="2082713"/>
            <a:ext cx="0" cy="1726800"/>
          </a:xfrm>
          <a:prstGeom prst="straightConnector1">
            <a:avLst/>
          </a:prstGeom>
          <a:noFill/>
          <a:ln w="9525" cap="flat" cmpd="sng">
            <a:solidFill>
              <a:schemeClr val="dk2"/>
            </a:solidFill>
            <a:prstDash val="dot"/>
            <a:round/>
            <a:headEnd type="none" w="sm" len="sm"/>
            <a:tailEnd type="none" w="sm" len="sm"/>
          </a:ln>
        </p:spPr>
      </p:cxnSp>
      <p:sp>
        <p:nvSpPr>
          <p:cNvPr id="647" name="Google Shape;647;p49"/>
          <p:cNvSpPr txBox="1">
            <a:spLocks noGrp="1"/>
          </p:cNvSpPr>
          <p:nvPr>
            <p:ph type="subTitle" idx="4"/>
          </p:nvPr>
        </p:nvSpPr>
        <p:spPr>
          <a:xfrm>
            <a:off x="855694" y="3510788"/>
            <a:ext cx="20628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648" name="Google Shape;648;p49"/>
          <p:cNvSpPr txBox="1">
            <a:spLocks noGrp="1"/>
          </p:cNvSpPr>
          <p:nvPr>
            <p:ph type="subTitle" idx="5"/>
          </p:nvPr>
        </p:nvSpPr>
        <p:spPr>
          <a:xfrm>
            <a:off x="855694" y="2110282"/>
            <a:ext cx="2062800" cy="11613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0"/>
              </a:spcBef>
              <a:spcAft>
                <a:spcPts val="0"/>
              </a:spcAft>
              <a:buSzPts val="1100"/>
              <a:buNone/>
              <a:defRPr sz="1100"/>
            </a:lvl2pPr>
            <a:lvl3pPr lvl="2" algn="l">
              <a:lnSpc>
                <a:spcPct val="140000"/>
              </a:lnSpc>
              <a:spcBef>
                <a:spcPts val="0"/>
              </a:spcBef>
              <a:spcAft>
                <a:spcPts val="0"/>
              </a:spcAft>
              <a:buSzPts val="1100"/>
              <a:buNone/>
              <a:defRPr sz="1100"/>
            </a:lvl3pPr>
            <a:lvl4pPr lvl="3" algn="l">
              <a:lnSpc>
                <a:spcPct val="140000"/>
              </a:lnSpc>
              <a:spcBef>
                <a:spcPts val="0"/>
              </a:spcBef>
              <a:spcAft>
                <a:spcPts val="0"/>
              </a:spcAft>
              <a:buSzPts val="1100"/>
              <a:buNone/>
              <a:defRPr sz="1100"/>
            </a:lvl4pPr>
            <a:lvl5pPr lvl="4" algn="l">
              <a:lnSpc>
                <a:spcPct val="140000"/>
              </a:lnSpc>
              <a:spcBef>
                <a:spcPts val="0"/>
              </a:spcBef>
              <a:spcAft>
                <a:spcPts val="0"/>
              </a:spcAft>
              <a:buSzPts val="1100"/>
              <a:buNone/>
              <a:defRPr sz="1100"/>
            </a:lvl5pPr>
            <a:lvl6pPr lvl="5" algn="l">
              <a:lnSpc>
                <a:spcPct val="140000"/>
              </a:lnSpc>
              <a:spcBef>
                <a:spcPts val="0"/>
              </a:spcBef>
              <a:spcAft>
                <a:spcPts val="0"/>
              </a:spcAft>
              <a:buSzPts val="1100"/>
              <a:buNone/>
              <a:defRPr sz="1100"/>
            </a:lvl6pPr>
            <a:lvl7pPr lvl="6" algn="l">
              <a:lnSpc>
                <a:spcPct val="140000"/>
              </a:lnSpc>
              <a:spcBef>
                <a:spcPts val="0"/>
              </a:spcBef>
              <a:spcAft>
                <a:spcPts val="0"/>
              </a:spcAft>
              <a:buSzPts val="1100"/>
              <a:buNone/>
              <a:defRPr sz="1100"/>
            </a:lvl7pPr>
            <a:lvl8pPr lvl="7" algn="l">
              <a:lnSpc>
                <a:spcPct val="140000"/>
              </a:lnSpc>
              <a:spcBef>
                <a:spcPts val="0"/>
              </a:spcBef>
              <a:spcAft>
                <a:spcPts val="0"/>
              </a:spcAft>
              <a:buSzPts val="1100"/>
              <a:buNone/>
              <a:defRPr sz="1100"/>
            </a:lvl8pPr>
            <a:lvl9pPr lvl="8" algn="l">
              <a:lnSpc>
                <a:spcPct val="140000"/>
              </a:lnSpc>
              <a:spcBef>
                <a:spcPts val="0"/>
              </a:spcBef>
              <a:spcAft>
                <a:spcPts val="0"/>
              </a:spcAft>
              <a:buSzPts val="1100"/>
              <a:buNone/>
              <a:defRPr sz="1100"/>
            </a:lvl9pPr>
          </a:lstStyle>
          <a:p>
            <a:endParaRPr/>
          </a:p>
        </p:txBody>
      </p:sp>
      <p:sp>
        <p:nvSpPr>
          <p:cNvPr id="649" name="Google Shape;649;p49"/>
          <p:cNvSpPr txBox="1">
            <a:spLocks noGrp="1"/>
          </p:cNvSpPr>
          <p:nvPr>
            <p:ph type="subTitle" idx="6"/>
          </p:nvPr>
        </p:nvSpPr>
        <p:spPr>
          <a:xfrm>
            <a:off x="3542906" y="2110282"/>
            <a:ext cx="2062800" cy="11613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0"/>
              </a:spcBef>
              <a:spcAft>
                <a:spcPts val="0"/>
              </a:spcAft>
              <a:buSzPts val="1100"/>
              <a:buNone/>
              <a:defRPr sz="1100"/>
            </a:lvl2pPr>
            <a:lvl3pPr lvl="2" algn="l">
              <a:lnSpc>
                <a:spcPct val="140000"/>
              </a:lnSpc>
              <a:spcBef>
                <a:spcPts val="0"/>
              </a:spcBef>
              <a:spcAft>
                <a:spcPts val="0"/>
              </a:spcAft>
              <a:buSzPts val="1100"/>
              <a:buNone/>
              <a:defRPr sz="1100"/>
            </a:lvl3pPr>
            <a:lvl4pPr lvl="3" algn="l">
              <a:lnSpc>
                <a:spcPct val="140000"/>
              </a:lnSpc>
              <a:spcBef>
                <a:spcPts val="0"/>
              </a:spcBef>
              <a:spcAft>
                <a:spcPts val="0"/>
              </a:spcAft>
              <a:buSzPts val="1100"/>
              <a:buNone/>
              <a:defRPr sz="1100"/>
            </a:lvl4pPr>
            <a:lvl5pPr lvl="4" algn="l">
              <a:lnSpc>
                <a:spcPct val="140000"/>
              </a:lnSpc>
              <a:spcBef>
                <a:spcPts val="0"/>
              </a:spcBef>
              <a:spcAft>
                <a:spcPts val="0"/>
              </a:spcAft>
              <a:buSzPts val="1100"/>
              <a:buNone/>
              <a:defRPr sz="1100"/>
            </a:lvl5pPr>
            <a:lvl6pPr lvl="5" algn="l">
              <a:lnSpc>
                <a:spcPct val="140000"/>
              </a:lnSpc>
              <a:spcBef>
                <a:spcPts val="0"/>
              </a:spcBef>
              <a:spcAft>
                <a:spcPts val="0"/>
              </a:spcAft>
              <a:buSzPts val="1100"/>
              <a:buNone/>
              <a:defRPr sz="1100"/>
            </a:lvl6pPr>
            <a:lvl7pPr lvl="6" algn="l">
              <a:lnSpc>
                <a:spcPct val="140000"/>
              </a:lnSpc>
              <a:spcBef>
                <a:spcPts val="0"/>
              </a:spcBef>
              <a:spcAft>
                <a:spcPts val="0"/>
              </a:spcAft>
              <a:buSzPts val="1100"/>
              <a:buNone/>
              <a:defRPr sz="1100"/>
            </a:lvl7pPr>
            <a:lvl8pPr lvl="7" algn="l">
              <a:lnSpc>
                <a:spcPct val="140000"/>
              </a:lnSpc>
              <a:spcBef>
                <a:spcPts val="0"/>
              </a:spcBef>
              <a:spcAft>
                <a:spcPts val="0"/>
              </a:spcAft>
              <a:buSzPts val="1100"/>
              <a:buNone/>
              <a:defRPr sz="1100"/>
            </a:lvl8pPr>
            <a:lvl9pPr lvl="8" algn="l">
              <a:lnSpc>
                <a:spcPct val="140000"/>
              </a:lnSpc>
              <a:spcBef>
                <a:spcPts val="0"/>
              </a:spcBef>
              <a:spcAft>
                <a:spcPts val="0"/>
              </a:spcAft>
              <a:buSzPts val="1100"/>
              <a:buNone/>
              <a:defRPr sz="1100"/>
            </a:lvl9pPr>
          </a:lstStyle>
          <a:p>
            <a:endParaRPr/>
          </a:p>
        </p:txBody>
      </p:sp>
      <p:sp>
        <p:nvSpPr>
          <p:cNvPr id="650" name="Google Shape;650;p49"/>
          <p:cNvSpPr txBox="1">
            <a:spLocks noGrp="1"/>
          </p:cNvSpPr>
          <p:nvPr>
            <p:ph type="subTitle" idx="7"/>
          </p:nvPr>
        </p:nvSpPr>
        <p:spPr>
          <a:xfrm>
            <a:off x="6230119" y="2110282"/>
            <a:ext cx="2062800" cy="11613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0"/>
              </a:spcBef>
              <a:spcAft>
                <a:spcPts val="0"/>
              </a:spcAft>
              <a:buSzPts val="1100"/>
              <a:buNone/>
              <a:defRPr sz="1100"/>
            </a:lvl2pPr>
            <a:lvl3pPr lvl="2" algn="l">
              <a:lnSpc>
                <a:spcPct val="140000"/>
              </a:lnSpc>
              <a:spcBef>
                <a:spcPts val="0"/>
              </a:spcBef>
              <a:spcAft>
                <a:spcPts val="0"/>
              </a:spcAft>
              <a:buSzPts val="1100"/>
              <a:buNone/>
              <a:defRPr sz="1100"/>
            </a:lvl3pPr>
            <a:lvl4pPr lvl="3" algn="l">
              <a:lnSpc>
                <a:spcPct val="140000"/>
              </a:lnSpc>
              <a:spcBef>
                <a:spcPts val="0"/>
              </a:spcBef>
              <a:spcAft>
                <a:spcPts val="0"/>
              </a:spcAft>
              <a:buSzPts val="1100"/>
              <a:buNone/>
              <a:defRPr sz="1100"/>
            </a:lvl4pPr>
            <a:lvl5pPr lvl="4" algn="l">
              <a:lnSpc>
                <a:spcPct val="140000"/>
              </a:lnSpc>
              <a:spcBef>
                <a:spcPts val="0"/>
              </a:spcBef>
              <a:spcAft>
                <a:spcPts val="0"/>
              </a:spcAft>
              <a:buSzPts val="1100"/>
              <a:buNone/>
              <a:defRPr sz="1100"/>
            </a:lvl5pPr>
            <a:lvl6pPr lvl="5" algn="l">
              <a:lnSpc>
                <a:spcPct val="140000"/>
              </a:lnSpc>
              <a:spcBef>
                <a:spcPts val="0"/>
              </a:spcBef>
              <a:spcAft>
                <a:spcPts val="0"/>
              </a:spcAft>
              <a:buSzPts val="1100"/>
              <a:buNone/>
              <a:defRPr sz="1100"/>
            </a:lvl6pPr>
            <a:lvl7pPr lvl="6" algn="l">
              <a:lnSpc>
                <a:spcPct val="140000"/>
              </a:lnSpc>
              <a:spcBef>
                <a:spcPts val="0"/>
              </a:spcBef>
              <a:spcAft>
                <a:spcPts val="0"/>
              </a:spcAft>
              <a:buSzPts val="1100"/>
              <a:buNone/>
              <a:defRPr sz="1100"/>
            </a:lvl7pPr>
            <a:lvl8pPr lvl="7" algn="l">
              <a:lnSpc>
                <a:spcPct val="140000"/>
              </a:lnSpc>
              <a:spcBef>
                <a:spcPts val="0"/>
              </a:spcBef>
              <a:spcAft>
                <a:spcPts val="0"/>
              </a:spcAft>
              <a:buSzPts val="1100"/>
              <a:buNone/>
              <a:defRPr sz="1100"/>
            </a:lvl8pPr>
            <a:lvl9pPr lvl="8" algn="l">
              <a:lnSpc>
                <a:spcPct val="140000"/>
              </a:lnSpc>
              <a:spcBef>
                <a:spcPts val="0"/>
              </a:spcBef>
              <a:spcAft>
                <a:spcPts val="0"/>
              </a:spcAft>
              <a:buSzPts val="1100"/>
              <a:buNone/>
              <a:defRPr sz="1100"/>
            </a:lvl9pPr>
          </a:lstStyle>
          <a:p>
            <a:endParaRPr/>
          </a:p>
        </p:txBody>
      </p:sp>
      <p:sp>
        <p:nvSpPr>
          <p:cNvPr id="651" name="Google Shape;651;p49"/>
          <p:cNvSpPr txBox="1">
            <a:spLocks noGrp="1"/>
          </p:cNvSpPr>
          <p:nvPr>
            <p:ph type="subTitle" idx="8"/>
          </p:nvPr>
        </p:nvSpPr>
        <p:spPr>
          <a:xfrm>
            <a:off x="3540600" y="3510788"/>
            <a:ext cx="20628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652" name="Google Shape;652;p49"/>
          <p:cNvSpPr txBox="1">
            <a:spLocks noGrp="1"/>
          </p:cNvSpPr>
          <p:nvPr>
            <p:ph type="subTitle" idx="9"/>
          </p:nvPr>
        </p:nvSpPr>
        <p:spPr>
          <a:xfrm>
            <a:off x="6230119" y="3510788"/>
            <a:ext cx="20628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pic>
        <p:nvPicPr>
          <p:cNvPr id="653" name="Google Shape;653;p49"/>
          <p:cNvPicPr preferRelativeResize="0"/>
          <p:nvPr/>
        </p:nvPicPr>
        <p:blipFill rotWithShape="1">
          <a:blip r:embed="rId3">
            <a:alphaModFix/>
          </a:blip>
          <a:srcRect/>
          <a:stretch/>
        </p:blipFill>
        <p:spPr>
          <a:xfrm>
            <a:off x="783604" y="1662897"/>
            <a:ext cx="414914" cy="414900"/>
          </a:xfrm>
          <a:prstGeom prst="rect">
            <a:avLst/>
          </a:prstGeom>
          <a:noFill/>
          <a:ln>
            <a:noFill/>
          </a:ln>
        </p:spPr>
      </p:pic>
      <p:pic>
        <p:nvPicPr>
          <p:cNvPr id="654" name="Google Shape;654;p49"/>
          <p:cNvPicPr preferRelativeResize="0"/>
          <p:nvPr/>
        </p:nvPicPr>
        <p:blipFill rotWithShape="1">
          <a:blip r:embed="rId3">
            <a:alphaModFix/>
          </a:blip>
          <a:srcRect/>
          <a:stretch/>
        </p:blipFill>
        <p:spPr>
          <a:xfrm>
            <a:off x="3470819" y="1662897"/>
            <a:ext cx="414914" cy="414900"/>
          </a:xfrm>
          <a:prstGeom prst="rect">
            <a:avLst/>
          </a:prstGeom>
          <a:noFill/>
          <a:ln>
            <a:noFill/>
          </a:ln>
        </p:spPr>
      </p:pic>
      <p:pic>
        <p:nvPicPr>
          <p:cNvPr id="655" name="Google Shape;655;p49"/>
          <p:cNvPicPr preferRelativeResize="0"/>
          <p:nvPr/>
        </p:nvPicPr>
        <p:blipFill rotWithShape="1">
          <a:blip r:embed="rId3">
            <a:alphaModFix/>
          </a:blip>
          <a:srcRect/>
          <a:stretch/>
        </p:blipFill>
        <p:spPr>
          <a:xfrm>
            <a:off x="6158034" y="1662897"/>
            <a:ext cx="414914" cy="4149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656"/>
        <p:cNvGrpSpPr/>
        <p:nvPr/>
      </p:nvGrpSpPr>
      <p:grpSpPr>
        <a:xfrm>
          <a:off x="0" y="0"/>
          <a:ext cx="0" cy="0"/>
          <a:chOff x="0" y="0"/>
          <a:chExt cx="0" cy="0"/>
        </a:xfrm>
      </p:grpSpPr>
      <p:sp>
        <p:nvSpPr>
          <p:cNvPr id="657" name="Google Shape;657;p50"/>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658" name="Google Shape;658;p50"/>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659" name="Google Shape;659;p50"/>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660" name="Google Shape;660;p50"/>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661" name="Google Shape;661;p5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662" name="Google Shape;662;p50"/>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663" name="Google Shape;663;p50"/>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664" name="Google Shape;664;p50"/>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665" name="Google Shape;665;p50"/>
          <p:cNvCxnSpPr/>
          <p:nvPr/>
        </p:nvCxnSpPr>
        <p:spPr>
          <a:xfrm>
            <a:off x="4574182" y="2097150"/>
            <a:ext cx="0" cy="2192700"/>
          </a:xfrm>
          <a:prstGeom prst="straightConnector1">
            <a:avLst/>
          </a:prstGeom>
          <a:noFill/>
          <a:ln w="9525" cap="flat" cmpd="sng">
            <a:solidFill>
              <a:schemeClr val="dk2"/>
            </a:solidFill>
            <a:prstDash val="dot"/>
            <a:round/>
            <a:headEnd type="none" w="sm" len="sm"/>
            <a:tailEnd type="none" w="sm" len="sm"/>
          </a:ln>
        </p:spPr>
      </p:cxnSp>
      <p:sp>
        <p:nvSpPr>
          <p:cNvPr id="666" name="Google Shape;666;p50"/>
          <p:cNvSpPr txBox="1">
            <a:spLocks noGrp="1"/>
          </p:cNvSpPr>
          <p:nvPr>
            <p:ph type="subTitle" idx="4"/>
          </p:nvPr>
        </p:nvSpPr>
        <p:spPr>
          <a:xfrm>
            <a:off x="1007344" y="3777544"/>
            <a:ext cx="32985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667" name="Google Shape;667;p50"/>
          <p:cNvSpPr txBox="1">
            <a:spLocks noGrp="1"/>
          </p:cNvSpPr>
          <p:nvPr>
            <p:ph type="subTitle" idx="5"/>
          </p:nvPr>
        </p:nvSpPr>
        <p:spPr>
          <a:xfrm>
            <a:off x="1007344" y="2136075"/>
            <a:ext cx="3298500" cy="1396200"/>
          </a:xfrm>
          <a:prstGeom prst="rect">
            <a:avLst/>
          </a:prstGeom>
          <a:noFill/>
          <a:ln>
            <a:noFill/>
          </a:ln>
        </p:spPr>
        <p:txBody>
          <a:bodyPr spcFirstLastPara="1" wrap="square" lIns="0" tIns="0" rIns="0" bIns="0" anchor="t" anchorCtr="0">
            <a:noAutofit/>
          </a:bodyPr>
          <a:lstStyle>
            <a:lvl1pPr lvl="0" algn="l">
              <a:lnSpc>
                <a:spcPct val="150000"/>
              </a:lnSpc>
              <a:spcBef>
                <a:spcPts val="0"/>
              </a:spcBef>
              <a:spcAft>
                <a:spcPts val="0"/>
              </a:spcAft>
              <a:buSzPts val="1200"/>
              <a:buNone/>
              <a:defRPr/>
            </a:lvl1pPr>
            <a:lvl2pPr lvl="1" algn="l">
              <a:lnSpc>
                <a:spcPct val="150000"/>
              </a:lnSpc>
              <a:spcBef>
                <a:spcPts val="0"/>
              </a:spcBef>
              <a:spcAft>
                <a:spcPts val="0"/>
              </a:spcAft>
              <a:buSzPts val="1100"/>
              <a:buNone/>
              <a:defRPr/>
            </a:lvl2pPr>
            <a:lvl3pPr lvl="2" algn="l">
              <a:lnSpc>
                <a:spcPct val="150000"/>
              </a:lnSpc>
              <a:spcBef>
                <a:spcPts val="0"/>
              </a:spcBef>
              <a:spcAft>
                <a:spcPts val="0"/>
              </a:spcAft>
              <a:buSzPts val="1100"/>
              <a:buNone/>
              <a:defRPr/>
            </a:lvl3pPr>
            <a:lvl4pPr lvl="3" algn="l">
              <a:lnSpc>
                <a:spcPct val="150000"/>
              </a:lnSpc>
              <a:spcBef>
                <a:spcPts val="0"/>
              </a:spcBef>
              <a:spcAft>
                <a:spcPts val="0"/>
              </a:spcAft>
              <a:buSzPts val="1100"/>
              <a:buNone/>
              <a:defRPr/>
            </a:lvl4pPr>
            <a:lvl5pPr lvl="4" algn="l">
              <a:lnSpc>
                <a:spcPct val="150000"/>
              </a:lnSpc>
              <a:spcBef>
                <a:spcPts val="0"/>
              </a:spcBef>
              <a:spcAft>
                <a:spcPts val="0"/>
              </a:spcAft>
              <a:buSzPts val="1100"/>
              <a:buNone/>
              <a:defRPr/>
            </a:lvl5pPr>
            <a:lvl6pPr lvl="5" algn="l">
              <a:lnSpc>
                <a:spcPct val="150000"/>
              </a:lnSpc>
              <a:spcBef>
                <a:spcPts val="0"/>
              </a:spcBef>
              <a:spcAft>
                <a:spcPts val="0"/>
              </a:spcAft>
              <a:buSzPts val="1100"/>
              <a:buNone/>
              <a:defRPr/>
            </a:lvl6pPr>
            <a:lvl7pPr lvl="6" algn="l">
              <a:lnSpc>
                <a:spcPct val="150000"/>
              </a:lnSpc>
              <a:spcBef>
                <a:spcPts val="0"/>
              </a:spcBef>
              <a:spcAft>
                <a:spcPts val="0"/>
              </a:spcAft>
              <a:buSzPts val="1100"/>
              <a:buNone/>
              <a:defRPr/>
            </a:lvl7pPr>
            <a:lvl8pPr lvl="7" algn="l">
              <a:lnSpc>
                <a:spcPct val="150000"/>
              </a:lnSpc>
              <a:spcBef>
                <a:spcPts val="0"/>
              </a:spcBef>
              <a:spcAft>
                <a:spcPts val="0"/>
              </a:spcAft>
              <a:buSzPts val="1100"/>
              <a:buNone/>
              <a:defRPr/>
            </a:lvl8pPr>
            <a:lvl9pPr lvl="8" algn="l">
              <a:lnSpc>
                <a:spcPct val="150000"/>
              </a:lnSpc>
              <a:spcBef>
                <a:spcPts val="0"/>
              </a:spcBef>
              <a:spcAft>
                <a:spcPts val="0"/>
              </a:spcAft>
              <a:buSzPts val="1100"/>
              <a:buNone/>
              <a:defRPr/>
            </a:lvl9pPr>
          </a:lstStyle>
          <a:p>
            <a:endParaRPr/>
          </a:p>
        </p:txBody>
      </p:sp>
      <p:sp>
        <p:nvSpPr>
          <p:cNvPr id="668" name="Google Shape;668;p50"/>
          <p:cNvSpPr txBox="1">
            <a:spLocks noGrp="1"/>
          </p:cNvSpPr>
          <p:nvPr>
            <p:ph type="subTitle" idx="6"/>
          </p:nvPr>
        </p:nvSpPr>
        <p:spPr>
          <a:xfrm>
            <a:off x="4896994" y="3777544"/>
            <a:ext cx="3298500" cy="319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200"/>
              <a:buNone/>
              <a:defRPr sz="900"/>
            </a:lvl1pPr>
            <a:lvl2pPr lvl="1" algn="l">
              <a:lnSpc>
                <a:spcPct val="115000"/>
              </a:lnSpc>
              <a:spcBef>
                <a:spcPts val="0"/>
              </a:spcBef>
              <a:spcAft>
                <a:spcPts val="0"/>
              </a:spcAft>
              <a:buSzPts val="1100"/>
              <a:buNone/>
              <a:defRPr sz="900"/>
            </a:lvl2pPr>
            <a:lvl3pPr lvl="2" algn="l">
              <a:lnSpc>
                <a:spcPct val="115000"/>
              </a:lnSpc>
              <a:spcBef>
                <a:spcPts val="0"/>
              </a:spcBef>
              <a:spcAft>
                <a:spcPts val="0"/>
              </a:spcAft>
              <a:buSzPts val="1100"/>
              <a:buNone/>
              <a:defRPr sz="900"/>
            </a:lvl3pPr>
            <a:lvl4pPr lvl="3" algn="l">
              <a:lnSpc>
                <a:spcPct val="115000"/>
              </a:lnSpc>
              <a:spcBef>
                <a:spcPts val="0"/>
              </a:spcBef>
              <a:spcAft>
                <a:spcPts val="0"/>
              </a:spcAft>
              <a:buSzPts val="1100"/>
              <a:buNone/>
              <a:defRPr sz="900"/>
            </a:lvl4pPr>
            <a:lvl5pPr lvl="4" algn="l">
              <a:lnSpc>
                <a:spcPct val="115000"/>
              </a:lnSpc>
              <a:spcBef>
                <a:spcPts val="0"/>
              </a:spcBef>
              <a:spcAft>
                <a:spcPts val="0"/>
              </a:spcAft>
              <a:buSzPts val="1100"/>
              <a:buNone/>
              <a:defRPr sz="900"/>
            </a:lvl5pPr>
            <a:lvl6pPr lvl="5" algn="l">
              <a:lnSpc>
                <a:spcPct val="115000"/>
              </a:lnSpc>
              <a:spcBef>
                <a:spcPts val="0"/>
              </a:spcBef>
              <a:spcAft>
                <a:spcPts val="0"/>
              </a:spcAft>
              <a:buSzPts val="1100"/>
              <a:buNone/>
              <a:defRPr sz="900"/>
            </a:lvl6pPr>
            <a:lvl7pPr lvl="6" algn="l">
              <a:lnSpc>
                <a:spcPct val="115000"/>
              </a:lnSpc>
              <a:spcBef>
                <a:spcPts val="0"/>
              </a:spcBef>
              <a:spcAft>
                <a:spcPts val="0"/>
              </a:spcAft>
              <a:buSzPts val="1100"/>
              <a:buNone/>
              <a:defRPr sz="900"/>
            </a:lvl7pPr>
            <a:lvl8pPr lvl="7" algn="l">
              <a:lnSpc>
                <a:spcPct val="115000"/>
              </a:lnSpc>
              <a:spcBef>
                <a:spcPts val="0"/>
              </a:spcBef>
              <a:spcAft>
                <a:spcPts val="0"/>
              </a:spcAft>
              <a:buSzPts val="1100"/>
              <a:buNone/>
              <a:defRPr sz="900"/>
            </a:lvl8pPr>
            <a:lvl9pPr lvl="8" algn="l">
              <a:lnSpc>
                <a:spcPct val="115000"/>
              </a:lnSpc>
              <a:spcBef>
                <a:spcPts val="0"/>
              </a:spcBef>
              <a:spcAft>
                <a:spcPts val="0"/>
              </a:spcAft>
              <a:buSzPts val="1100"/>
              <a:buNone/>
              <a:defRPr sz="900"/>
            </a:lvl9pPr>
          </a:lstStyle>
          <a:p>
            <a:endParaRPr/>
          </a:p>
        </p:txBody>
      </p:sp>
      <p:sp>
        <p:nvSpPr>
          <p:cNvPr id="669" name="Google Shape;669;p50"/>
          <p:cNvSpPr txBox="1">
            <a:spLocks noGrp="1"/>
          </p:cNvSpPr>
          <p:nvPr>
            <p:ph type="subTitle" idx="7"/>
          </p:nvPr>
        </p:nvSpPr>
        <p:spPr>
          <a:xfrm>
            <a:off x="4896994" y="2136075"/>
            <a:ext cx="3298500" cy="1396200"/>
          </a:xfrm>
          <a:prstGeom prst="rect">
            <a:avLst/>
          </a:prstGeom>
          <a:noFill/>
          <a:ln>
            <a:noFill/>
          </a:ln>
        </p:spPr>
        <p:txBody>
          <a:bodyPr spcFirstLastPara="1" wrap="square" lIns="0" tIns="0" rIns="0" bIns="0" anchor="t" anchorCtr="0">
            <a:noAutofit/>
          </a:bodyPr>
          <a:lstStyle>
            <a:lvl1pPr lvl="0" algn="l">
              <a:lnSpc>
                <a:spcPct val="150000"/>
              </a:lnSpc>
              <a:spcBef>
                <a:spcPts val="0"/>
              </a:spcBef>
              <a:spcAft>
                <a:spcPts val="0"/>
              </a:spcAft>
              <a:buSzPts val="1200"/>
              <a:buNone/>
              <a:defRPr/>
            </a:lvl1pPr>
            <a:lvl2pPr lvl="1" algn="l">
              <a:lnSpc>
                <a:spcPct val="150000"/>
              </a:lnSpc>
              <a:spcBef>
                <a:spcPts val="0"/>
              </a:spcBef>
              <a:spcAft>
                <a:spcPts val="0"/>
              </a:spcAft>
              <a:buSzPts val="1100"/>
              <a:buNone/>
              <a:defRPr/>
            </a:lvl2pPr>
            <a:lvl3pPr lvl="2" algn="l">
              <a:lnSpc>
                <a:spcPct val="150000"/>
              </a:lnSpc>
              <a:spcBef>
                <a:spcPts val="0"/>
              </a:spcBef>
              <a:spcAft>
                <a:spcPts val="0"/>
              </a:spcAft>
              <a:buSzPts val="1100"/>
              <a:buNone/>
              <a:defRPr/>
            </a:lvl3pPr>
            <a:lvl4pPr lvl="3" algn="l">
              <a:lnSpc>
                <a:spcPct val="150000"/>
              </a:lnSpc>
              <a:spcBef>
                <a:spcPts val="0"/>
              </a:spcBef>
              <a:spcAft>
                <a:spcPts val="0"/>
              </a:spcAft>
              <a:buSzPts val="1100"/>
              <a:buNone/>
              <a:defRPr/>
            </a:lvl4pPr>
            <a:lvl5pPr lvl="4" algn="l">
              <a:lnSpc>
                <a:spcPct val="150000"/>
              </a:lnSpc>
              <a:spcBef>
                <a:spcPts val="0"/>
              </a:spcBef>
              <a:spcAft>
                <a:spcPts val="0"/>
              </a:spcAft>
              <a:buSzPts val="1100"/>
              <a:buNone/>
              <a:defRPr/>
            </a:lvl5pPr>
            <a:lvl6pPr lvl="5" algn="l">
              <a:lnSpc>
                <a:spcPct val="150000"/>
              </a:lnSpc>
              <a:spcBef>
                <a:spcPts val="0"/>
              </a:spcBef>
              <a:spcAft>
                <a:spcPts val="0"/>
              </a:spcAft>
              <a:buSzPts val="1100"/>
              <a:buNone/>
              <a:defRPr/>
            </a:lvl6pPr>
            <a:lvl7pPr lvl="6" algn="l">
              <a:lnSpc>
                <a:spcPct val="150000"/>
              </a:lnSpc>
              <a:spcBef>
                <a:spcPts val="0"/>
              </a:spcBef>
              <a:spcAft>
                <a:spcPts val="0"/>
              </a:spcAft>
              <a:buSzPts val="1100"/>
              <a:buNone/>
              <a:defRPr/>
            </a:lvl7pPr>
            <a:lvl8pPr lvl="7" algn="l">
              <a:lnSpc>
                <a:spcPct val="150000"/>
              </a:lnSpc>
              <a:spcBef>
                <a:spcPts val="0"/>
              </a:spcBef>
              <a:spcAft>
                <a:spcPts val="0"/>
              </a:spcAft>
              <a:buSzPts val="1100"/>
              <a:buNone/>
              <a:defRPr/>
            </a:lvl8pPr>
            <a:lvl9pPr lvl="8" algn="l">
              <a:lnSpc>
                <a:spcPct val="150000"/>
              </a:lnSpc>
              <a:spcBef>
                <a:spcPts val="0"/>
              </a:spcBef>
              <a:spcAft>
                <a:spcPts val="0"/>
              </a:spcAft>
              <a:buSzPts val="1100"/>
              <a:buNone/>
              <a:defRPr/>
            </a:lvl9pPr>
          </a:lstStyle>
          <a:p>
            <a:endParaRPr/>
          </a:p>
        </p:txBody>
      </p:sp>
      <p:pic>
        <p:nvPicPr>
          <p:cNvPr id="670" name="Google Shape;670;p50"/>
          <p:cNvPicPr preferRelativeResize="0"/>
          <p:nvPr/>
        </p:nvPicPr>
        <p:blipFill rotWithShape="1">
          <a:blip r:embed="rId3">
            <a:alphaModFix/>
          </a:blip>
          <a:srcRect/>
          <a:stretch/>
        </p:blipFill>
        <p:spPr>
          <a:xfrm>
            <a:off x="920311" y="1533667"/>
            <a:ext cx="548775" cy="548762"/>
          </a:xfrm>
          <a:prstGeom prst="rect">
            <a:avLst/>
          </a:prstGeom>
          <a:noFill/>
          <a:ln>
            <a:noFill/>
          </a:ln>
        </p:spPr>
      </p:pic>
      <p:pic>
        <p:nvPicPr>
          <p:cNvPr id="671" name="Google Shape;671;p50"/>
          <p:cNvPicPr preferRelativeResize="0"/>
          <p:nvPr/>
        </p:nvPicPr>
        <p:blipFill rotWithShape="1">
          <a:blip r:embed="rId3">
            <a:alphaModFix/>
          </a:blip>
          <a:srcRect/>
          <a:stretch/>
        </p:blipFill>
        <p:spPr>
          <a:xfrm>
            <a:off x="4809961" y="1533667"/>
            <a:ext cx="548775" cy="548762"/>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672"/>
        <p:cNvGrpSpPr/>
        <p:nvPr/>
      </p:nvGrpSpPr>
      <p:grpSpPr>
        <a:xfrm>
          <a:off x="0" y="0"/>
          <a:ext cx="0" cy="0"/>
          <a:chOff x="0" y="0"/>
          <a:chExt cx="0" cy="0"/>
        </a:xfrm>
      </p:grpSpPr>
      <p:sp>
        <p:nvSpPr>
          <p:cNvPr id="673" name="Google Shape;673;p51"/>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674" name="Google Shape;674;p51"/>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675" name="Google Shape;675;p51"/>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676" name="Google Shape;676;p5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677" name="Google Shape;677;p51"/>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678" name="Google Shape;678;p51"/>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679" name="Google Shape;679;p51"/>
          <p:cNvSpPr txBox="1">
            <a:spLocks noGrp="1"/>
          </p:cNvSpPr>
          <p:nvPr>
            <p:ph type="title"/>
          </p:nvPr>
        </p:nvSpPr>
        <p:spPr>
          <a:xfrm>
            <a:off x="3349163" y="1091531"/>
            <a:ext cx="5043600" cy="240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000"/>
            </a:lvl1pPr>
            <a:lvl2pPr lvl="1" algn="l">
              <a:lnSpc>
                <a:spcPct val="115000"/>
              </a:lnSpc>
              <a:spcBef>
                <a:spcPts val="0"/>
              </a:spcBef>
              <a:spcAft>
                <a:spcPts val="0"/>
              </a:spcAft>
              <a:buSzPts val="2600"/>
              <a:buNone/>
              <a:defRPr sz="2000"/>
            </a:lvl2pPr>
            <a:lvl3pPr lvl="2" algn="l">
              <a:lnSpc>
                <a:spcPct val="115000"/>
              </a:lnSpc>
              <a:spcBef>
                <a:spcPts val="0"/>
              </a:spcBef>
              <a:spcAft>
                <a:spcPts val="0"/>
              </a:spcAft>
              <a:buSzPts val="2600"/>
              <a:buNone/>
              <a:defRPr sz="2000"/>
            </a:lvl3pPr>
            <a:lvl4pPr lvl="3" algn="l">
              <a:lnSpc>
                <a:spcPct val="115000"/>
              </a:lnSpc>
              <a:spcBef>
                <a:spcPts val="0"/>
              </a:spcBef>
              <a:spcAft>
                <a:spcPts val="0"/>
              </a:spcAft>
              <a:buSzPts val="2600"/>
              <a:buNone/>
              <a:defRPr sz="2000"/>
            </a:lvl4pPr>
            <a:lvl5pPr lvl="4" algn="l">
              <a:lnSpc>
                <a:spcPct val="115000"/>
              </a:lnSpc>
              <a:spcBef>
                <a:spcPts val="0"/>
              </a:spcBef>
              <a:spcAft>
                <a:spcPts val="0"/>
              </a:spcAft>
              <a:buSzPts val="2600"/>
              <a:buNone/>
              <a:defRPr sz="2000"/>
            </a:lvl5pPr>
            <a:lvl6pPr lvl="5" algn="l">
              <a:lnSpc>
                <a:spcPct val="115000"/>
              </a:lnSpc>
              <a:spcBef>
                <a:spcPts val="0"/>
              </a:spcBef>
              <a:spcAft>
                <a:spcPts val="0"/>
              </a:spcAft>
              <a:buSzPts val="2600"/>
              <a:buNone/>
              <a:defRPr sz="2000"/>
            </a:lvl6pPr>
            <a:lvl7pPr lvl="6" algn="l">
              <a:lnSpc>
                <a:spcPct val="115000"/>
              </a:lnSpc>
              <a:spcBef>
                <a:spcPts val="0"/>
              </a:spcBef>
              <a:spcAft>
                <a:spcPts val="0"/>
              </a:spcAft>
              <a:buSzPts val="2600"/>
              <a:buNone/>
              <a:defRPr sz="2000"/>
            </a:lvl7pPr>
            <a:lvl8pPr lvl="7" algn="l">
              <a:lnSpc>
                <a:spcPct val="115000"/>
              </a:lnSpc>
              <a:spcBef>
                <a:spcPts val="0"/>
              </a:spcBef>
              <a:spcAft>
                <a:spcPts val="0"/>
              </a:spcAft>
              <a:buSzPts val="2600"/>
              <a:buNone/>
              <a:defRPr sz="2000"/>
            </a:lvl8pPr>
            <a:lvl9pPr lvl="8" algn="l">
              <a:lnSpc>
                <a:spcPct val="115000"/>
              </a:lnSpc>
              <a:spcBef>
                <a:spcPts val="0"/>
              </a:spcBef>
              <a:spcAft>
                <a:spcPts val="0"/>
              </a:spcAft>
              <a:buSzPts val="2600"/>
              <a:buNone/>
              <a:defRPr sz="2000"/>
            </a:lvl9pPr>
          </a:lstStyle>
          <a:p>
            <a:endParaRPr/>
          </a:p>
        </p:txBody>
      </p:sp>
      <p:sp>
        <p:nvSpPr>
          <p:cNvPr id="680" name="Google Shape;680;p51"/>
          <p:cNvSpPr txBox="1">
            <a:spLocks noGrp="1"/>
          </p:cNvSpPr>
          <p:nvPr>
            <p:ph type="subTitle" idx="3"/>
          </p:nvPr>
        </p:nvSpPr>
        <p:spPr>
          <a:xfrm>
            <a:off x="3349200" y="3777544"/>
            <a:ext cx="3073200" cy="319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100"/>
            </a:lvl1pPr>
            <a:lvl2pPr lvl="1" algn="l">
              <a:lnSpc>
                <a:spcPct val="114000"/>
              </a:lnSpc>
              <a:spcBef>
                <a:spcPts val="0"/>
              </a:spcBef>
              <a:spcAft>
                <a:spcPts val="0"/>
              </a:spcAft>
              <a:buSzPts val="1100"/>
              <a:buNone/>
              <a:defRPr sz="1100"/>
            </a:lvl2pPr>
            <a:lvl3pPr lvl="2" algn="l">
              <a:lnSpc>
                <a:spcPct val="114000"/>
              </a:lnSpc>
              <a:spcBef>
                <a:spcPts val="0"/>
              </a:spcBef>
              <a:spcAft>
                <a:spcPts val="0"/>
              </a:spcAft>
              <a:buSzPts val="1100"/>
              <a:buNone/>
              <a:defRPr sz="1100"/>
            </a:lvl3pPr>
            <a:lvl4pPr lvl="3" algn="l">
              <a:lnSpc>
                <a:spcPct val="114000"/>
              </a:lnSpc>
              <a:spcBef>
                <a:spcPts val="0"/>
              </a:spcBef>
              <a:spcAft>
                <a:spcPts val="0"/>
              </a:spcAft>
              <a:buSzPts val="1100"/>
              <a:buNone/>
              <a:defRPr sz="1100"/>
            </a:lvl4pPr>
            <a:lvl5pPr lvl="4" algn="l">
              <a:lnSpc>
                <a:spcPct val="114000"/>
              </a:lnSpc>
              <a:spcBef>
                <a:spcPts val="0"/>
              </a:spcBef>
              <a:spcAft>
                <a:spcPts val="0"/>
              </a:spcAft>
              <a:buSzPts val="1100"/>
              <a:buNone/>
              <a:defRPr sz="1100"/>
            </a:lvl5pPr>
            <a:lvl6pPr lvl="5" algn="l">
              <a:lnSpc>
                <a:spcPct val="114000"/>
              </a:lnSpc>
              <a:spcBef>
                <a:spcPts val="0"/>
              </a:spcBef>
              <a:spcAft>
                <a:spcPts val="0"/>
              </a:spcAft>
              <a:buSzPts val="1100"/>
              <a:buNone/>
              <a:defRPr sz="1100"/>
            </a:lvl6pPr>
            <a:lvl7pPr lvl="6" algn="l">
              <a:lnSpc>
                <a:spcPct val="114000"/>
              </a:lnSpc>
              <a:spcBef>
                <a:spcPts val="0"/>
              </a:spcBef>
              <a:spcAft>
                <a:spcPts val="0"/>
              </a:spcAft>
              <a:buSzPts val="1100"/>
              <a:buNone/>
              <a:defRPr sz="1100"/>
            </a:lvl7pPr>
            <a:lvl8pPr lvl="7" algn="l">
              <a:lnSpc>
                <a:spcPct val="114000"/>
              </a:lnSpc>
              <a:spcBef>
                <a:spcPts val="0"/>
              </a:spcBef>
              <a:spcAft>
                <a:spcPts val="0"/>
              </a:spcAft>
              <a:buSzPts val="1100"/>
              <a:buNone/>
              <a:defRPr sz="1100"/>
            </a:lvl8pPr>
            <a:lvl9pPr lvl="8" algn="l">
              <a:lnSpc>
                <a:spcPct val="114000"/>
              </a:lnSpc>
              <a:spcBef>
                <a:spcPts val="0"/>
              </a:spcBef>
              <a:spcAft>
                <a:spcPts val="0"/>
              </a:spcAft>
              <a:buSzPts val="1100"/>
              <a:buNone/>
              <a:defRPr sz="1100"/>
            </a:lvl9pPr>
          </a:lstStyle>
          <a:p>
            <a:endParaRPr/>
          </a:p>
        </p:txBody>
      </p:sp>
      <p:pic>
        <p:nvPicPr>
          <p:cNvPr id="681" name="Google Shape;681;p51"/>
          <p:cNvPicPr preferRelativeResize="0"/>
          <p:nvPr/>
        </p:nvPicPr>
        <p:blipFill rotWithShape="1">
          <a:blip r:embed="rId3">
            <a:alphaModFix/>
          </a:blip>
          <a:srcRect/>
          <a:stretch/>
        </p:blipFill>
        <p:spPr>
          <a:xfrm>
            <a:off x="2564587" y="973839"/>
            <a:ext cx="548775" cy="54876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3" name="Google Shape;43;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 name="Google Shape;4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682"/>
        <p:cNvGrpSpPr/>
        <p:nvPr/>
      </p:nvGrpSpPr>
      <p:grpSpPr>
        <a:xfrm>
          <a:off x="0" y="0"/>
          <a:ext cx="0" cy="0"/>
          <a:chOff x="0" y="0"/>
          <a:chExt cx="0" cy="0"/>
        </a:xfrm>
      </p:grpSpPr>
      <p:sp>
        <p:nvSpPr>
          <p:cNvPr id="683" name="Google Shape;683;p52"/>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684" name="Google Shape;684;p52"/>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685" name="Google Shape;685;p52"/>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686" name="Google Shape;686;p52"/>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687" name="Google Shape;687;p5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688" name="Google Shape;688;p52"/>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689" name="Google Shape;689;p52"/>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690" name="Google Shape;690;p52"/>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691" name="Google Shape;691;p52"/>
          <p:cNvSpPr txBox="1">
            <a:spLocks noGrp="1"/>
          </p:cNvSpPr>
          <p:nvPr>
            <p:ph type="subTitle" idx="4"/>
          </p:nvPr>
        </p:nvSpPr>
        <p:spPr>
          <a:xfrm>
            <a:off x="5141316" y="2091075"/>
            <a:ext cx="2634000" cy="795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692" name="Google Shape;692;p52"/>
          <p:cNvSpPr txBox="1">
            <a:spLocks noGrp="1"/>
          </p:cNvSpPr>
          <p:nvPr>
            <p:ph type="subTitle" idx="5"/>
          </p:nvPr>
        </p:nvSpPr>
        <p:spPr>
          <a:xfrm>
            <a:off x="5141311" y="1764713"/>
            <a:ext cx="2634000" cy="284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3" name="Google Shape;693;p52"/>
          <p:cNvSpPr txBox="1">
            <a:spLocks noGrp="1"/>
          </p:cNvSpPr>
          <p:nvPr>
            <p:ph type="subTitle" idx="6"/>
          </p:nvPr>
        </p:nvSpPr>
        <p:spPr>
          <a:xfrm>
            <a:off x="5141316" y="3325781"/>
            <a:ext cx="2634000" cy="795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694" name="Google Shape;694;p52"/>
          <p:cNvSpPr txBox="1">
            <a:spLocks noGrp="1"/>
          </p:cNvSpPr>
          <p:nvPr>
            <p:ph type="subTitle" idx="7"/>
          </p:nvPr>
        </p:nvSpPr>
        <p:spPr>
          <a:xfrm>
            <a:off x="5141311" y="2999419"/>
            <a:ext cx="2634000" cy="284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5" name="Google Shape;695;p52"/>
          <p:cNvSpPr txBox="1">
            <a:spLocks noGrp="1"/>
          </p:cNvSpPr>
          <p:nvPr>
            <p:ph type="subTitle" idx="8"/>
          </p:nvPr>
        </p:nvSpPr>
        <p:spPr>
          <a:xfrm>
            <a:off x="1563469" y="2091075"/>
            <a:ext cx="2634000" cy="795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696" name="Google Shape;696;p52"/>
          <p:cNvSpPr txBox="1">
            <a:spLocks noGrp="1"/>
          </p:cNvSpPr>
          <p:nvPr>
            <p:ph type="subTitle" idx="9"/>
          </p:nvPr>
        </p:nvSpPr>
        <p:spPr>
          <a:xfrm>
            <a:off x="1563450" y="1764713"/>
            <a:ext cx="2634000" cy="284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697" name="Google Shape;697;p52"/>
          <p:cNvSpPr txBox="1">
            <a:spLocks noGrp="1"/>
          </p:cNvSpPr>
          <p:nvPr>
            <p:ph type="subTitle" idx="13"/>
          </p:nvPr>
        </p:nvSpPr>
        <p:spPr>
          <a:xfrm>
            <a:off x="1563469" y="3325781"/>
            <a:ext cx="2634000" cy="7956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698" name="Google Shape;698;p52"/>
          <p:cNvSpPr txBox="1">
            <a:spLocks noGrp="1"/>
          </p:cNvSpPr>
          <p:nvPr>
            <p:ph type="subTitle" idx="14"/>
          </p:nvPr>
        </p:nvSpPr>
        <p:spPr>
          <a:xfrm>
            <a:off x="1563450" y="2999419"/>
            <a:ext cx="2634000" cy="284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699"/>
        <p:cNvGrpSpPr/>
        <p:nvPr/>
      </p:nvGrpSpPr>
      <p:grpSpPr>
        <a:xfrm>
          <a:off x="0" y="0"/>
          <a:ext cx="0" cy="0"/>
          <a:chOff x="0" y="0"/>
          <a:chExt cx="0" cy="0"/>
        </a:xfrm>
      </p:grpSpPr>
      <p:sp>
        <p:nvSpPr>
          <p:cNvPr id="700" name="Google Shape;700;p53"/>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01" name="Google Shape;701;p53"/>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702" name="Google Shape;702;p53"/>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03" name="Google Shape;703;p53"/>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04" name="Google Shape;704;p5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705" name="Google Shape;705;p53"/>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706" name="Google Shape;706;p53"/>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707" name="Google Shape;707;p53"/>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708" name="Google Shape;708;p53"/>
          <p:cNvCxnSpPr/>
          <p:nvPr/>
        </p:nvCxnSpPr>
        <p:spPr>
          <a:xfrm>
            <a:off x="2562438" y="2758500"/>
            <a:ext cx="0" cy="1145700"/>
          </a:xfrm>
          <a:prstGeom prst="straightConnector1">
            <a:avLst/>
          </a:prstGeom>
          <a:noFill/>
          <a:ln w="9525" cap="flat" cmpd="sng">
            <a:solidFill>
              <a:schemeClr val="dk2"/>
            </a:solidFill>
            <a:prstDash val="dot"/>
            <a:round/>
            <a:headEnd type="none" w="sm" len="sm"/>
            <a:tailEnd type="none" w="sm" len="sm"/>
          </a:ln>
        </p:spPr>
      </p:cxnSp>
      <p:cxnSp>
        <p:nvCxnSpPr>
          <p:cNvPr id="709" name="Google Shape;709;p53"/>
          <p:cNvCxnSpPr/>
          <p:nvPr/>
        </p:nvCxnSpPr>
        <p:spPr>
          <a:xfrm>
            <a:off x="4572075" y="2758500"/>
            <a:ext cx="0" cy="1145700"/>
          </a:xfrm>
          <a:prstGeom prst="straightConnector1">
            <a:avLst/>
          </a:prstGeom>
          <a:noFill/>
          <a:ln w="9525" cap="flat" cmpd="sng">
            <a:solidFill>
              <a:schemeClr val="dk2"/>
            </a:solidFill>
            <a:prstDash val="dot"/>
            <a:round/>
            <a:headEnd type="none" w="sm" len="sm"/>
            <a:tailEnd type="none" w="sm" len="sm"/>
          </a:ln>
        </p:spPr>
      </p:cxnSp>
      <p:cxnSp>
        <p:nvCxnSpPr>
          <p:cNvPr id="710" name="Google Shape;710;p53"/>
          <p:cNvCxnSpPr/>
          <p:nvPr/>
        </p:nvCxnSpPr>
        <p:spPr>
          <a:xfrm>
            <a:off x="6581713" y="2758500"/>
            <a:ext cx="0" cy="1145700"/>
          </a:xfrm>
          <a:prstGeom prst="straightConnector1">
            <a:avLst/>
          </a:prstGeom>
          <a:noFill/>
          <a:ln w="9525" cap="flat" cmpd="sng">
            <a:solidFill>
              <a:schemeClr val="dk2"/>
            </a:solidFill>
            <a:prstDash val="dot"/>
            <a:round/>
            <a:headEnd type="none" w="sm" len="sm"/>
            <a:tailEnd type="none" w="sm" len="sm"/>
          </a:ln>
        </p:spPr>
      </p:cxnSp>
      <p:sp>
        <p:nvSpPr>
          <p:cNvPr id="711" name="Google Shape;711;p53"/>
          <p:cNvSpPr txBox="1">
            <a:spLocks noGrp="1"/>
          </p:cNvSpPr>
          <p:nvPr>
            <p:ph type="subTitle" idx="4"/>
          </p:nvPr>
        </p:nvSpPr>
        <p:spPr>
          <a:xfrm>
            <a:off x="663806" y="3044625"/>
            <a:ext cx="1787700" cy="79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12" name="Google Shape;712;p53"/>
          <p:cNvSpPr txBox="1">
            <a:spLocks noGrp="1"/>
          </p:cNvSpPr>
          <p:nvPr>
            <p:ph type="subTitle" idx="5"/>
          </p:nvPr>
        </p:nvSpPr>
        <p:spPr>
          <a:xfrm>
            <a:off x="663788" y="2718263"/>
            <a:ext cx="1787700" cy="2844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13" name="Google Shape;713;p53"/>
          <p:cNvSpPr txBox="1">
            <a:spLocks noGrp="1"/>
          </p:cNvSpPr>
          <p:nvPr>
            <p:ph type="subTitle" idx="6"/>
          </p:nvPr>
        </p:nvSpPr>
        <p:spPr>
          <a:xfrm>
            <a:off x="6692719" y="3044625"/>
            <a:ext cx="1787700" cy="79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14" name="Google Shape;714;p53"/>
          <p:cNvSpPr txBox="1">
            <a:spLocks noGrp="1"/>
          </p:cNvSpPr>
          <p:nvPr>
            <p:ph type="subTitle" idx="7"/>
          </p:nvPr>
        </p:nvSpPr>
        <p:spPr>
          <a:xfrm>
            <a:off x="6692700" y="2718263"/>
            <a:ext cx="1787700" cy="2844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15" name="Google Shape;715;p53"/>
          <p:cNvSpPr txBox="1">
            <a:spLocks noGrp="1"/>
          </p:cNvSpPr>
          <p:nvPr>
            <p:ph type="subTitle" idx="8"/>
          </p:nvPr>
        </p:nvSpPr>
        <p:spPr>
          <a:xfrm>
            <a:off x="4683081" y="3044625"/>
            <a:ext cx="1787700" cy="79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16" name="Google Shape;716;p53"/>
          <p:cNvSpPr txBox="1">
            <a:spLocks noGrp="1"/>
          </p:cNvSpPr>
          <p:nvPr>
            <p:ph type="subTitle" idx="9"/>
          </p:nvPr>
        </p:nvSpPr>
        <p:spPr>
          <a:xfrm>
            <a:off x="4683063" y="2718263"/>
            <a:ext cx="1787700" cy="2844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17" name="Google Shape;717;p53"/>
          <p:cNvSpPr txBox="1">
            <a:spLocks noGrp="1"/>
          </p:cNvSpPr>
          <p:nvPr>
            <p:ph type="subTitle" idx="13"/>
          </p:nvPr>
        </p:nvSpPr>
        <p:spPr>
          <a:xfrm>
            <a:off x="2673444" y="3044625"/>
            <a:ext cx="1787700" cy="7956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18" name="Google Shape;718;p53"/>
          <p:cNvSpPr txBox="1">
            <a:spLocks noGrp="1"/>
          </p:cNvSpPr>
          <p:nvPr>
            <p:ph type="subTitle" idx="14"/>
          </p:nvPr>
        </p:nvSpPr>
        <p:spPr>
          <a:xfrm>
            <a:off x="2673425" y="2718263"/>
            <a:ext cx="1787700" cy="2844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719"/>
        <p:cNvGrpSpPr/>
        <p:nvPr/>
      </p:nvGrpSpPr>
      <p:grpSpPr>
        <a:xfrm>
          <a:off x="0" y="0"/>
          <a:ext cx="0" cy="0"/>
          <a:chOff x="0" y="0"/>
          <a:chExt cx="0" cy="0"/>
        </a:xfrm>
      </p:grpSpPr>
      <p:sp>
        <p:nvSpPr>
          <p:cNvPr id="720" name="Google Shape;720;p54"/>
          <p:cNvSpPr txBox="1">
            <a:spLocks noGrp="1"/>
          </p:cNvSpPr>
          <p:nvPr>
            <p:ph type="subTitle" idx="1"/>
          </p:nvPr>
        </p:nvSpPr>
        <p:spPr>
          <a:xfrm>
            <a:off x="663788" y="2519025"/>
            <a:ext cx="2469000" cy="1485300"/>
          </a:xfrm>
          <a:prstGeom prst="rect">
            <a:avLst/>
          </a:prstGeom>
          <a:noFill/>
          <a:ln>
            <a:noFill/>
          </a:ln>
        </p:spPr>
        <p:txBody>
          <a:bodyPr spcFirstLastPara="1" wrap="square" lIns="0" tIns="0" rIns="0" bIns="0" anchor="t" anchorCtr="0">
            <a:noAutofit/>
          </a:bodyPr>
          <a:lstStyle>
            <a:lvl1pPr lvl="0" algn="l">
              <a:lnSpc>
                <a:spcPct val="150000"/>
              </a:lnSpc>
              <a:spcBef>
                <a:spcPts val="0"/>
              </a:spcBef>
              <a:spcAft>
                <a:spcPts val="0"/>
              </a:spcAft>
              <a:buSzPts val="1200"/>
              <a:buNone/>
              <a:defRPr>
                <a:solidFill>
                  <a:schemeClr val="accent1"/>
                </a:solidFill>
              </a:defRPr>
            </a:lvl1pPr>
            <a:lvl2pPr lvl="1" algn="l">
              <a:lnSpc>
                <a:spcPct val="150000"/>
              </a:lnSpc>
              <a:spcBef>
                <a:spcPts val="400"/>
              </a:spcBef>
              <a:spcAft>
                <a:spcPts val="0"/>
              </a:spcAft>
              <a:buSzPts val="1100"/>
              <a:buNone/>
              <a:defRPr>
                <a:solidFill>
                  <a:schemeClr val="accent1"/>
                </a:solidFill>
              </a:defRPr>
            </a:lvl2pPr>
            <a:lvl3pPr lvl="2" algn="l">
              <a:lnSpc>
                <a:spcPct val="150000"/>
              </a:lnSpc>
              <a:spcBef>
                <a:spcPts val="400"/>
              </a:spcBef>
              <a:spcAft>
                <a:spcPts val="0"/>
              </a:spcAft>
              <a:buSzPts val="1100"/>
              <a:buNone/>
              <a:defRPr>
                <a:solidFill>
                  <a:schemeClr val="accent1"/>
                </a:solidFill>
              </a:defRPr>
            </a:lvl3pPr>
            <a:lvl4pPr lvl="3" algn="l">
              <a:lnSpc>
                <a:spcPct val="150000"/>
              </a:lnSpc>
              <a:spcBef>
                <a:spcPts val="400"/>
              </a:spcBef>
              <a:spcAft>
                <a:spcPts val="0"/>
              </a:spcAft>
              <a:buSzPts val="1100"/>
              <a:buNone/>
              <a:defRPr>
                <a:solidFill>
                  <a:schemeClr val="accent1"/>
                </a:solidFill>
              </a:defRPr>
            </a:lvl4pPr>
            <a:lvl5pPr lvl="4" algn="l">
              <a:lnSpc>
                <a:spcPct val="150000"/>
              </a:lnSpc>
              <a:spcBef>
                <a:spcPts val="400"/>
              </a:spcBef>
              <a:spcAft>
                <a:spcPts val="0"/>
              </a:spcAft>
              <a:buSzPts val="1100"/>
              <a:buNone/>
              <a:defRPr>
                <a:solidFill>
                  <a:schemeClr val="accent1"/>
                </a:solidFill>
              </a:defRPr>
            </a:lvl5pPr>
            <a:lvl6pPr lvl="5" algn="l">
              <a:lnSpc>
                <a:spcPct val="150000"/>
              </a:lnSpc>
              <a:spcBef>
                <a:spcPts val="400"/>
              </a:spcBef>
              <a:spcAft>
                <a:spcPts val="0"/>
              </a:spcAft>
              <a:buSzPts val="1100"/>
              <a:buNone/>
              <a:defRPr>
                <a:solidFill>
                  <a:schemeClr val="accent1"/>
                </a:solidFill>
              </a:defRPr>
            </a:lvl6pPr>
            <a:lvl7pPr lvl="6" algn="l">
              <a:lnSpc>
                <a:spcPct val="150000"/>
              </a:lnSpc>
              <a:spcBef>
                <a:spcPts val="400"/>
              </a:spcBef>
              <a:spcAft>
                <a:spcPts val="0"/>
              </a:spcAft>
              <a:buSzPts val="1100"/>
              <a:buNone/>
              <a:defRPr>
                <a:solidFill>
                  <a:schemeClr val="accent1"/>
                </a:solidFill>
              </a:defRPr>
            </a:lvl7pPr>
            <a:lvl8pPr lvl="7" algn="l">
              <a:lnSpc>
                <a:spcPct val="150000"/>
              </a:lnSpc>
              <a:spcBef>
                <a:spcPts val="400"/>
              </a:spcBef>
              <a:spcAft>
                <a:spcPts val="0"/>
              </a:spcAft>
              <a:buSzPts val="1100"/>
              <a:buNone/>
              <a:defRPr>
                <a:solidFill>
                  <a:schemeClr val="accent1"/>
                </a:solidFill>
              </a:defRPr>
            </a:lvl8pPr>
            <a:lvl9pPr lvl="8" algn="l">
              <a:lnSpc>
                <a:spcPct val="150000"/>
              </a:lnSpc>
              <a:spcBef>
                <a:spcPts val="400"/>
              </a:spcBef>
              <a:spcAft>
                <a:spcPts val="400"/>
              </a:spcAft>
              <a:buSzPts val="1100"/>
              <a:buNone/>
              <a:defRPr>
                <a:solidFill>
                  <a:schemeClr val="accent1"/>
                </a:solidFill>
              </a:defRPr>
            </a:lvl9pPr>
          </a:lstStyle>
          <a:p>
            <a:endParaRPr/>
          </a:p>
        </p:txBody>
      </p:sp>
      <p:sp>
        <p:nvSpPr>
          <p:cNvPr id="721" name="Google Shape;721;p54"/>
          <p:cNvSpPr txBox="1">
            <a:spLocks noGrp="1"/>
          </p:cNvSpPr>
          <p:nvPr>
            <p:ph type="title"/>
          </p:nvPr>
        </p:nvSpPr>
        <p:spPr>
          <a:xfrm>
            <a:off x="663788" y="930525"/>
            <a:ext cx="3086100" cy="14853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2600"/>
              <a:buNone/>
              <a:defRPr sz="1800"/>
            </a:lvl1pPr>
            <a:lvl2pPr lvl="1" algn="l">
              <a:lnSpc>
                <a:spcPct val="140000"/>
              </a:lnSpc>
              <a:spcBef>
                <a:spcPts val="0"/>
              </a:spcBef>
              <a:spcAft>
                <a:spcPts val="0"/>
              </a:spcAft>
              <a:buSzPts val="2600"/>
              <a:buNone/>
              <a:defRPr sz="1800"/>
            </a:lvl2pPr>
            <a:lvl3pPr lvl="2" algn="l">
              <a:lnSpc>
                <a:spcPct val="140000"/>
              </a:lnSpc>
              <a:spcBef>
                <a:spcPts val="0"/>
              </a:spcBef>
              <a:spcAft>
                <a:spcPts val="0"/>
              </a:spcAft>
              <a:buSzPts val="2600"/>
              <a:buNone/>
              <a:defRPr sz="1800"/>
            </a:lvl3pPr>
            <a:lvl4pPr lvl="3" algn="l">
              <a:lnSpc>
                <a:spcPct val="140000"/>
              </a:lnSpc>
              <a:spcBef>
                <a:spcPts val="0"/>
              </a:spcBef>
              <a:spcAft>
                <a:spcPts val="0"/>
              </a:spcAft>
              <a:buSzPts val="2600"/>
              <a:buNone/>
              <a:defRPr sz="1800"/>
            </a:lvl4pPr>
            <a:lvl5pPr lvl="4" algn="l">
              <a:lnSpc>
                <a:spcPct val="140000"/>
              </a:lnSpc>
              <a:spcBef>
                <a:spcPts val="0"/>
              </a:spcBef>
              <a:spcAft>
                <a:spcPts val="0"/>
              </a:spcAft>
              <a:buSzPts val="2600"/>
              <a:buNone/>
              <a:defRPr sz="1800"/>
            </a:lvl5pPr>
            <a:lvl6pPr lvl="5" algn="l">
              <a:lnSpc>
                <a:spcPct val="140000"/>
              </a:lnSpc>
              <a:spcBef>
                <a:spcPts val="0"/>
              </a:spcBef>
              <a:spcAft>
                <a:spcPts val="0"/>
              </a:spcAft>
              <a:buSzPts val="2600"/>
              <a:buNone/>
              <a:defRPr sz="1800"/>
            </a:lvl6pPr>
            <a:lvl7pPr lvl="6" algn="l">
              <a:lnSpc>
                <a:spcPct val="140000"/>
              </a:lnSpc>
              <a:spcBef>
                <a:spcPts val="0"/>
              </a:spcBef>
              <a:spcAft>
                <a:spcPts val="0"/>
              </a:spcAft>
              <a:buSzPts val="2600"/>
              <a:buNone/>
              <a:defRPr sz="1800"/>
            </a:lvl7pPr>
            <a:lvl8pPr lvl="7" algn="l">
              <a:lnSpc>
                <a:spcPct val="140000"/>
              </a:lnSpc>
              <a:spcBef>
                <a:spcPts val="0"/>
              </a:spcBef>
              <a:spcAft>
                <a:spcPts val="0"/>
              </a:spcAft>
              <a:buSzPts val="2600"/>
              <a:buNone/>
              <a:defRPr sz="1800"/>
            </a:lvl8pPr>
            <a:lvl9pPr lvl="8" algn="l">
              <a:lnSpc>
                <a:spcPct val="140000"/>
              </a:lnSpc>
              <a:spcBef>
                <a:spcPts val="0"/>
              </a:spcBef>
              <a:spcAft>
                <a:spcPts val="0"/>
              </a:spcAft>
              <a:buSzPts val="2600"/>
              <a:buNone/>
              <a:defRPr sz="1800"/>
            </a:lvl9pPr>
          </a:lstStyle>
          <a:p>
            <a:endParaRPr/>
          </a:p>
        </p:txBody>
      </p:sp>
      <p:sp>
        <p:nvSpPr>
          <p:cNvPr id="722" name="Google Shape;722;p54"/>
          <p:cNvSpPr txBox="1">
            <a:spLocks noGrp="1"/>
          </p:cNvSpPr>
          <p:nvPr>
            <p:ph type="subTitle" idx="2"/>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723" name="Google Shape;723;p54"/>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24" name="Google Shape;724;p54"/>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25" name="Google Shape;725;p5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726" name="Google Shape;726;p54"/>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727" name="Google Shape;727;p54"/>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728" name="Google Shape;728;p54"/>
          <p:cNvSpPr txBox="1">
            <a:spLocks noGrp="1"/>
          </p:cNvSpPr>
          <p:nvPr>
            <p:ph type="subTitle" idx="4"/>
          </p:nvPr>
        </p:nvSpPr>
        <p:spPr>
          <a:xfrm>
            <a:off x="5143013" y="1233038"/>
            <a:ext cx="3495600" cy="664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729" name="Google Shape;729;p54"/>
          <p:cNvSpPr txBox="1">
            <a:spLocks noGrp="1"/>
          </p:cNvSpPr>
          <p:nvPr>
            <p:ph type="subTitle" idx="5"/>
          </p:nvPr>
        </p:nvSpPr>
        <p:spPr>
          <a:xfrm>
            <a:off x="5143013" y="930525"/>
            <a:ext cx="3495600" cy="260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30" name="Google Shape;730;p54"/>
          <p:cNvSpPr txBox="1">
            <a:spLocks noGrp="1"/>
          </p:cNvSpPr>
          <p:nvPr>
            <p:ph type="subTitle" idx="6"/>
          </p:nvPr>
        </p:nvSpPr>
        <p:spPr>
          <a:xfrm>
            <a:off x="5143013" y="2373094"/>
            <a:ext cx="3495600" cy="664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731" name="Google Shape;731;p54"/>
          <p:cNvSpPr txBox="1">
            <a:spLocks noGrp="1"/>
          </p:cNvSpPr>
          <p:nvPr>
            <p:ph type="subTitle" idx="7"/>
          </p:nvPr>
        </p:nvSpPr>
        <p:spPr>
          <a:xfrm>
            <a:off x="5143013" y="2070581"/>
            <a:ext cx="3495600" cy="260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32" name="Google Shape;732;p54"/>
          <p:cNvSpPr txBox="1">
            <a:spLocks noGrp="1"/>
          </p:cNvSpPr>
          <p:nvPr>
            <p:ph type="subTitle" idx="8"/>
          </p:nvPr>
        </p:nvSpPr>
        <p:spPr>
          <a:xfrm>
            <a:off x="5143013" y="3513150"/>
            <a:ext cx="3495600" cy="6648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sz="1100"/>
            </a:lvl1pPr>
            <a:lvl2pPr lvl="1" algn="l">
              <a:lnSpc>
                <a:spcPct val="140000"/>
              </a:lnSpc>
              <a:spcBef>
                <a:spcPts val="400"/>
              </a:spcBef>
              <a:spcAft>
                <a:spcPts val="0"/>
              </a:spcAft>
              <a:buSzPts val="1100"/>
              <a:buNone/>
              <a:defRPr sz="1100"/>
            </a:lvl2pPr>
            <a:lvl3pPr lvl="2" algn="l">
              <a:lnSpc>
                <a:spcPct val="140000"/>
              </a:lnSpc>
              <a:spcBef>
                <a:spcPts val="400"/>
              </a:spcBef>
              <a:spcAft>
                <a:spcPts val="0"/>
              </a:spcAft>
              <a:buSzPts val="1100"/>
              <a:buNone/>
              <a:defRPr sz="1100"/>
            </a:lvl3pPr>
            <a:lvl4pPr lvl="3" algn="l">
              <a:lnSpc>
                <a:spcPct val="140000"/>
              </a:lnSpc>
              <a:spcBef>
                <a:spcPts val="400"/>
              </a:spcBef>
              <a:spcAft>
                <a:spcPts val="0"/>
              </a:spcAft>
              <a:buSzPts val="1100"/>
              <a:buNone/>
              <a:defRPr sz="1100"/>
            </a:lvl4pPr>
            <a:lvl5pPr lvl="4" algn="l">
              <a:lnSpc>
                <a:spcPct val="140000"/>
              </a:lnSpc>
              <a:spcBef>
                <a:spcPts val="400"/>
              </a:spcBef>
              <a:spcAft>
                <a:spcPts val="0"/>
              </a:spcAft>
              <a:buSzPts val="1100"/>
              <a:buNone/>
              <a:defRPr sz="1100"/>
            </a:lvl5pPr>
            <a:lvl6pPr lvl="5" algn="l">
              <a:lnSpc>
                <a:spcPct val="140000"/>
              </a:lnSpc>
              <a:spcBef>
                <a:spcPts val="400"/>
              </a:spcBef>
              <a:spcAft>
                <a:spcPts val="0"/>
              </a:spcAft>
              <a:buSzPts val="1100"/>
              <a:buNone/>
              <a:defRPr sz="1100"/>
            </a:lvl6pPr>
            <a:lvl7pPr lvl="6" algn="l">
              <a:lnSpc>
                <a:spcPct val="140000"/>
              </a:lnSpc>
              <a:spcBef>
                <a:spcPts val="400"/>
              </a:spcBef>
              <a:spcAft>
                <a:spcPts val="0"/>
              </a:spcAft>
              <a:buSzPts val="1100"/>
              <a:buNone/>
              <a:defRPr sz="1100"/>
            </a:lvl7pPr>
            <a:lvl8pPr lvl="7" algn="l">
              <a:lnSpc>
                <a:spcPct val="140000"/>
              </a:lnSpc>
              <a:spcBef>
                <a:spcPts val="400"/>
              </a:spcBef>
              <a:spcAft>
                <a:spcPts val="0"/>
              </a:spcAft>
              <a:buSzPts val="1100"/>
              <a:buNone/>
              <a:defRPr sz="1100"/>
            </a:lvl8pPr>
            <a:lvl9pPr lvl="8" algn="l">
              <a:lnSpc>
                <a:spcPct val="140000"/>
              </a:lnSpc>
              <a:spcBef>
                <a:spcPts val="400"/>
              </a:spcBef>
              <a:spcAft>
                <a:spcPts val="400"/>
              </a:spcAft>
              <a:buSzPts val="1100"/>
              <a:buNone/>
              <a:defRPr sz="1100"/>
            </a:lvl9pPr>
          </a:lstStyle>
          <a:p>
            <a:endParaRPr/>
          </a:p>
        </p:txBody>
      </p:sp>
      <p:sp>
        <p:nvSpPr>
          <p:cNvPr id="733" name="Google Shape;733;p54"/>
          <p:cNvSpPr txBox="1">
            <a:spLocks noGrp="1"/>
          </p:cNvSpPr>
          <p:nvPr>
            <p:ph type="subTitle" idx="9"/>
          </p:nvPr>
        </p:nvSpPr>
        <p:spPr>
          <a:xfrm>
            <a:off x="5143013" y="3210638"/>
            <a:ext cx="3495600" cy="260400"/>
          </a:xfrm>
          <a:prstGeom prst="rect">
            <a:avLst/>
          </a:prstGeom>
          <a:noFill/>
          <a:ln>
            <a:noFill/>
          </a:ln>
        </p:spPr>
        <p:txBody>
          <a:bodyPr spcFirstLastPara="1" wrap="square" lIns="0" tIns="0" rIns="0" bIns="0" anchor="b" anchorCtr="0">
            <a:noAutofit/>
          </a:bodyPr>
          <a:lstStyle>
            <a:lvl1pPr lv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734"/>
        <p:cNvGrpSpPr/>
        <p:nvPr/>
      </p:nvGrpSpPr>
      <p:grpSpPr>
        <a:xfrm>
          <a:off x="0" y="0"/>
          <a:ext cx="0" cy="0"/>
          <a:chOff x="0" y="0"/>
          <a:chExt cx="0" cy="0"/>
        </a:xfrm>
      </p:grpSpPr>
      <p:sp>
        <p:nvSpPr>
          <p:cNvPr id="735" name="Google Shape;735;p55"/>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36" name="Google Shape;736;p55"/>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737" name="Google Shape;737;p55"/>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38" name="Google Shape;738;p55"/>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39" name="Google Shape;739;p5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740" name="Google Shape;740;p55"/>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741" name="Google Shape;741;p55"/>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742" name="Google Shape;742;p55"/>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cxnSp>
        <p:nvCxnSpPr>
          <p:cNvPr id="743" name="Google Shape;743;p55"/>
          <p:cNvCxnSpPr/>
          <p:nvPr/>
        </p:nvCxnSpPr>
        <p:spPr>
          <a:xfrm>
            <a:off x="3229613" y="3172294"/>
            <a:ext cx="0" cy="1168200"/>
          </a:xfrm>
          <a:prstGeom prst="straightConnector1">
            <a:avLst/>
          </a:prstGeom>
          <a:noFill/>
          <a:ln w="9525" cap="flat" cmpd="sng">
            <a:solidFill>
              <a:schemeClr val="dk2"/>
            </a:solidFill>
            <a:prstDash val="dot"/>
            <a:round/>
            <a:headEnd type="none" w="sm" len="sm"/>
            <a:tailEnd type="none" w="sm" len="sm"/>
          </a:ln>
        </p:spPr>
      </p:cxnSp>
      <p:cxnSp>
        <p:nvCxnSpPr>
          <p:cNvPr id="744" name="Google Shape;744;p55"/>
          <p:cNvCxnSpPr/>
          <p:nvPr/>
        </p:nvCxnSpPr>
        <p:spPr>
          <a:xfrm>
            <a:off x="5914388" y="3172294"/>
            <a:ext cx="0" cy="1168200"/>
          </a:xfrm>
          <a:prstGeom prst="straightConnector1">
            <a:avLst/>
          </a:prstGeom>
          <a:noFill/>
          <a:ln w="9525" cap="flat" cmpd="sng">
            <a:solidFill>
              <a:schemeClr val="dk2"/>
            </a:solidFill>
            <a:prstDash val="dot"/>
            <a:round/>
            <a:headEnd type="none" w="sm" len="sm"/>
            <a:tailEnd type="none" w="sm" len="sm"/>
          </a:ln>
        </p:spPr>
      </p:cxnSp>
      <p:sp>
        <p:nvSpPr>
          <p:cNvPr id="745" name="Google Shape;745;p55"/>
          <p:cNvSpPr txBox="1">
            <a:spLocks noGrp="1"/>
          </p:cNvSpPr>
          <p:nvPr>
            <p:ph type="subTitle" idx="4"/>
          </p:nvPr>
        </p:nvSpPr>
        <p:spPr>
          <a:xfrm>
            <a:off x="3351225" y="3172294"/>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46" name="Google Shape;746;p55"/>
          <p:cNvSpPr txBox="1">
            <a:spLocks noGrp="1"/>
          </p:cNvSpPr>
          <p:nvPr>
            <p:ph type="subTitle" idx="5"/>
          </p:nvPr>
        </p:nvSpPr>
        <p:spPr>
          <a:xfrm>
            <a:off x="3351300" y="3539213"/>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47" name="Google Shape;747;p55"/>
          <p:cNvSpPr txBox="1">
            <a:spLocks noGrp="1"/>
          </p:cNvSpPr>
          <p:nvPr>
            <p:ph type="subTitle" idx="6"/>
          </p:nvPr>
        </p:nvSpPr>
        <p:spPr>
          <a:xfrm>
            <a:off x="6036000" y="3172294"/>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48" name="Google Shape;748;p55"/>
          <p:cNvSpPr txBox="1">
            <a:spLocks noGrp="1"/>
          </p:cNvSpPr>
          <p:nvPr>
            <p:ph type="subTitle" idx="7"/>
          </p:nvPr>
        </p:nvSpPr>
        <p:spPr>
          <a:xfrm>
            <a:off x="6036075" y="3539213"/>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
        <p:nvSpPr>
          <p:cNvPr id="749" name="Google Shape;749;p55"/>
          <p:cNvSpPr txBox="1">
            <a:spLocks noGrp="1"/>
          </p:cNvSpPr>
          <p:nvPr>
            <p:ph type="subTitle" idx="8"/>
          </p:nvPr>
        </p:nvSpPr>
        <p:spPr>
          <a:xfrm>
            <a:off x="666450" y="3172294"/>
            <a:ext cx="2441400" cy="241500"/>
          </a:xfrm>
          <a:prstGeom prst="rect">
            <a:avLst/>
          </a:prstGeom>
          <a:noFill/>
          <a:ln>
            <a:noFill/>
          </a:ln>
        </p:spPr>
        <p:txBody>
          <a:bodyPr spcFirstLastPara="1" wrap="square" lIns="0" tIns="0" rIns="0" bIns="0" anchor="b" anchorCtr="0">
            <a:noAutofit/>
          </a:bodyPr>
          <a:lstStyle>
            <a:lvl1pPr lv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a:endParaRPr/>
          </a:p>
        </p:txBody>
      </p:sp>
      <p:sp>
        <p:nvSpPr>
          <p:cNvPr id="750" name="Google Shape;750;p55"/>
          <p:cNvSpPr txBox="1">
            <a:spLocks noGrp="1"/>
          </p:cNvSpPr>
          <p:nvPr>
            <p:ph type="subTitle" idx="9"/>
          </p:nvPr>
        </p:nvSpPr>
        <p:spPr>
          <a:xfrm>
            <a:off x="666525" y="3539213"/>
            <a:ext cx="2441400" cy="6864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100"/>
            </a:lvl1pPr>
            <a:lvl2pPr lvl="1" algn="ctr">
              <a:lnSpc>
                <a:spcPct val="140000"/>
              </a:lnSpc>
              <a:spcBef>
                <a:spcPts val="400"/>
              </a:spcBef>
              <a:spcAft>
                <a:spcPts val="0"/>
              </a:spcAft>
              <a:buSzPts val="1100"/>
              <a:buNone/>
              <a:defRPr sz="1100"/>
            </a:lvl2pPr>
            <a:lvl3pPr lvl="2" algn="ctr">
              <a:lnSpc>
                <a:spcPct val="140000"/>
              </a:lnSpc>
              <a:spcBef>
                <a:spcPts val="400"/>
              </a:spcBef>
              <a:spcAft>
                <a:spcPts val="0"/>
              </a:spcAft>
              <a:buSzPts val="1100"/>
              <a:buNone/>
              <a:defRPr sz="1100"/>
            </a:lvl3pPr>
            <a:lvl4pPr lvl="3" algn="ctr">
              <a:lnSpc>
                <a:spcPct val="140000"/>
              </a:lnSpc>
              <a:spcBef>
                <a:spcPts val="400"/>
              </a:spcBef>
              <a:spcAft>
                <a:spcPts val="0"/>
              </a:spcAft>
              <a:buSzPts val="1100"/>
              <a:buNone/>
              <a:defRPr sz="1100"/>
            </a:lvl4pPr>
            <a:lvl5pPr lvl="4" algn="ctr">
              <a:lnSpc>
                <a:spcPct val="140000"/>
              </a:lnSpc>
              <a:spcBef>
                <a:spcPts val="400"/>
              </a:spcBef>
              <a:spcAft>
                <a:spcPts val="0"/>
              </a:spcAft>
              <a:buSzPts val="1100"/>
              <a:buNone/>
              <a:defRPr sz="1100"/>
            </a:lvl5pPr>
            <a:lvl6pPr lvl="5" algn="ctr">
              <a:lnSpc>
                <a:spcPct val="140000"/>
              </a:lnSpc>
              <a:spcBef>
                <a:spcPts val="400"/>
              </a:spcBef>
              <a:spcAft>
                <a:spcPts val="0"/>
              </a:spcAft>
              <a:buSzPts val="1100"/>
              <a:buNone/>
              <a:defRPr sz="1100"/>
            </a:lvl6pPr>
            <a:lvl7pPr lvl="6" algn="ctr">
              <a:lnSpc>
                <a:spcPct val="140000"/>
              </a:lnSpc>
              <a:spcBef>
                <a:spcPts val="400"/>
              </a:spcBef>
              <a:spcAft>
                <a:spcPts val="0"/>
              </a:spcAft>
              <a:buSzPts val="1100"/>
              <a:buNone/>
              <a:defRPr sz="1100"/>
            </a:lvl7pPr>
            <a:lvl8pPr lvl="7" algn="ctr">
              <a:lnSpc>
                <a:spcPct val="140000"/>
              </a:lnSpc>
              <a:spcBef>
                <a:spcPts val="400"/>
              </a:spcBef>
              <a:spcAft>
                <a:spcPts val="0"/>
              </a:spcAft>
              <a:buSzPts val="1100"/>
              <a:buNone/>
              <a:defRPr sz="1100"/>
            </a:lvl8pPr>
            <a:lvl9pPr lvl="8" algn="ctr">
              <a:lnSpc>
                <a:spcPct val="140000"/>
              </a:lnSpc>
              <a:spcBef>
                <a:spcPts val="400"/>
              </a:spcBef>
              <a:spcAft>
                <a:spcPts val="400"/>
              </a:spcAft>
              <a:buSzPts val="1100"/>
              <a:buNone/>
              <a:defRPr sz="11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751"/>
        <p:cNvGrpSpPr/>
        <p:nvPr/>
      </p:nvGrpSpPr>
      <p:grpSpPr>
        <a:xfrm>
          <a:off x="0" y="0"/>
          <a:ext cx="0" cy="0"/>
          <a:chOff x="0" y="0"/>
          <a:chExt cx="0" cy="0"/>
        </a:xfrm>
      </p:grpSpPr>
      <p:sp>
        <p:nvSpPr>
          <p:cNvPr id="752" name="Google Shape;752;p56"/>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53" name="Google Shape;753;p56"/>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754" name="Google Shape;754;p56"/>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55" name="Google Shape;755;p56"/>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56" name="Google Shape;756;p5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757" name="Google Shape;757;p56"/>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758" name="Google Shape;758;p56"/>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759" name="Google Shape;759;p56"/>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760" name="Google Shape;760;p56"/>
          <p:cNvSpPr txBox="1">
            <a:spLocks noGrp="1"/>
          </p:cNvSpPr>
          <p:nvPr>
            <p:ph type="subTitle" idx="4"/>
          </p:nvPr>
        </p:nvSpPr>
        <p:spPr>
          <a:xfrm>
            <a:off x="4246556" y="1904438"/>
            <a:ext cx="4114800" cy="2376600"/>
          </a:xfrm>
          <a:prstGeom prst="rect">
            <a:avLst/>
          </a:prstGeom>
          <a:noFill/>
          <a:ln>
            <a:noFill/>
          </a:ln>
        </p:spPr>
        <p:txBody>
          <a:bodyPr spcFirstLastPara="1" wrap="square" lIns="0" tIns="0" rIns="0" bIns="0" anchor="t" anchorCtr="0">
            <a:noAutofit/>
          </a:bodyPr>
          <a:lstStyle>
            <a:lvl1pPr lvl="0" algn="l">
              <a:lnSpc>
                <a:spcPct val="113000"/>
              </a:lnSpc>
              <a:spcBef>
                <a:spcPts val="0"/>
              </a:spcBef>
              <a:spcAft>
                <a:spcPts val="0"/>
              </a:spcAft>
              <a:buSzPts val="1200"/>
              <a:buNone/>
              <a:defRPr/>
            </a:lvl1pPr>
            <a:lvl2pPr lvl="1" algn="l">
              <a:lnSpc>
                <a:spcPct val="113000"/>
              </a:lnSpc>
              <a:spcBef>
                <a:spcPts val="1500"/>
              </a:spcBef>
              <a:spcAft>
                <a:spcPts val="0"/>
              </a:spcAft>
              <a:buSzPts val="1100"/>
              <a:buNone/>
              <a:defRPr/>
            </a:lvl2pPr>
            <a:lvl3pPr lvl="2" algn="l">
              <a:lnSpc>
                <a:spcPct val="113000"/>
              </a:lnSpc>
              <a:spcBef>
                <a:spcPts val="1500"/>
              </a:spcBef>
              <a:spcAft>
                <a:spcPts val="0"/>
              </a:spcAft>
              <a:buSzPts val="1100"/>
              <a:buNone/>
              <a:defRPr/>
            </a:lvl3pPr>
            <a:lvl4pPr lvl="3" algn="l">
              <a:lnSpc>
                <a:spcPct val="113000"/>
              </a:lnSpc>
              <a:spcBef>
                <a:spcPts val="1500"/>
              </a:spcBef>
              <a:spcAft>
                <a:spcPts val="0"/>
              </a:spcAft>
              <a:buSzPts val="1100"/>
              <a:buNone/>
              <a:defRPr/>
            </a:lvl4pPr>
            <a:lvl5pPr lvl="4" algn="l">
              <a:lnSpc>
                <a:spcPct val="113000"/>
              </a:lnSpc>
              <a:spcBef>
                <a:spcPts val="1500"/>
              </a:spcBef>
              <a:spcAft>
                <a:spcPts val="0"/>
              </a:spcAft>
              <a:buSzPts val="1100"/>
              <a:buNone/>
              <a:defRPr/>
            </a:lvl5pPr>
            <a:lvl6pPr lvl="5" algn="l">
              <a:lnSpc>
                <a:spcPct val="113000"/>
              </a:lnSpc>
              <a:spcBef>
                <a:spcPts val="1500"/>
              </a:spcBef>
              <a:spcAft>
                <a:spcPts val="0"/>
              </a:spcAft>
              <a:buSzPts val="1100"/>
              <a:buNone/>
              <a:defRPr/>
            </a:lvl6pPr>
            <a:lvl7pPr lvl="6" algn="l">
              <a:lnSpc>
                <a:spcPct val="113000"/>
              </a:lnSpc>
              <a:spcBef>
                <a:spcPts val="1500"/>
              </a:spcBef>
              <a:spcAft>
                <a:spcPts val="0"/>
              </a:spcAft>
              <a:buSzPts val="1100"/>
              <a:buNone/>
              <a:defRPr/>
            </a:lvl7pPr>
            <a:lvl8pPr lvl="7" algn="l">
              <a:lnSpc>
                <a:spcPct val="113000"/>
              </a:lnSpc>
              <a:spcBef>
                <a:spcPts val="1500"/>
              </a:spcBef>
              <a:spcAft>
                <a:spcPts val="0"/>
              </a:spcAft>
              <a:buSzPts val="1100"/>
              <a:buNone/>
              <a:defRPr/>
            </a:lvl8pPr>
            <a:lvl9pPr lvl="8" algn="l">
              <a:lnSpc>
                <a:spcPct val="113000"/>
              </a:lnSpc>
              <a:spcBef>
                <a:spcPts val="1500"/>
              </a:spcBef>
              <a:spcAft>
                <a:spcPts val="1500"/>
              </a:spcAft>
              <a:buSzPts val="11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761"/>
        <p:cNvGrpSpPr/>
        <p:nvPr/>
      </p:nvGrpSpPr>
      <p:grpSpPr>
        <a:xfrm>
          <a:off x="0" y="0"/>
          <a:ext cx="0" cy="0"/>
          <a:chOff x="0" y="0"/>
          <a:chExt cx="0" cy="0"/>
        </a:xfrm>
      </p:grpSpPr>
      <p:sp>
        <p:nvSpPr>
          <p:cNvPr id="762" name="Google Shape;762;p57"/>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63" name="Google Shape;763;p57"/>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600"/>
              <a:buNone/>
              <a:defRPr sz="2000"/>
            </a:lvl1pPr>
            <a:lvl2pPr lvl="1" algn="ctr">
              <a:lnSpc>
                <a:spcPct val="130000"/>
              </a:lnSpc>
              <a:spcBef>
                <a:spcPts val="0"/>
              </a:spcBef>
              <a:spcAft>
                <a:spcPts val="0"/>
              </a:spcAft>
              <a:buSzPts val="2600"/>
              <a:buNone/>
              <a:defRPr sz="2000"/>
            </a:lvl2pPr>
            <a:lvl3pPr lvl="2" algn="ctr">
              <a:lnSpc>
                <a:spcPct val="130000"/>
              </a:lnSpc>
              <a:spcBef>
                <a:spcPts val="0"/>
              </a:spcBef>
              <a:spcAft>
                <a:spcPts val="0"/>
              </a:spcAft>
              <a:buSzPts val="2600"/>
              <a:buNone/>
              <a:defRPr sz="2000"/>
            </a:lvl3pPr>
            <a:lvl4pPr lvl="3" algn="ctr">
              <a:lnSpc>
                <a:spcPct val="130000"/>
              </a:lnSpc>
              <a:spcBef>
                <a:spcPts val="0"/>
              </a:spcBef>
              <a:spcAft>
                <a:spcPts val="0"/>
              </a:spcAft>
              <a:buSzPts val="2600"/>
              <a:buNone/>
              <a:defRPr sz="2000"/>
            </a:lvl4pPr>
            <a:lvl5pPr lvl="4" algn="ctr">
              <a:lnSpc>
                <a:spcPct val="130000"/>
              </a:lnSpc>
              <a:spcBef>
                <a:spcPts val="0"/>
              </a:spcBef>
              <a:spcAft>
                <a:spcPts val="0"/>
              </a:spcAft>
              <a:buSzPts val="2600"/>
              <a:buNone/>
              <a:defRPr sz="2000"/>
            </a:lvl5pPr>
            <a:lvl6pPr lvl="5" algn="ctr">
              <a:lnSpc>
                <a:spcPct val="130000"/>
              </a:lnSpc>
              <a:spcBef>
                <a:spcPts val="0"/>
              </a:spcBef>
              <a:spcAft>
                <a:spcPts val="0"/>
              </a:spcAft>
              <a:buSzPts val="2600"/>
              <a:buNone/>
              <a:defRPr sz="2000"/>
            </a:lvl6pPr>
            <a:lvl7pPr lvl="6" algn="ctr">
              <a:lnSpc>
                <a:spcPct val="130000"/>
              </a:lnSpc>
              <a:spcBef>
                <a:spcPts val="0"/>
              </a:spcBef>
              <a:spcAft>
                <a:spcPts val="0"/>
              </a:spcAft>
              <a:buSzPts val="2600"/>
              <a:buNone/>
              <a:defRPr sz="2000"/>
            </a:lvl7pPr>
            <a:lvl8pPr lvl="7" algn="ctr">
              <a:lnSpc>
                <a:spcPct val="130000"/>
              </a:lnSpc>
              <a:spcBef>
                <a:spcPts val="0"/>
              </a:spcBef>
              <a:spcAft>
                <a:spcPts val="0"/>
              </a:spcAft>
              <a:buSzPts val="2600"/>
              <a:buNone/>
              <a:defRPr sz="2000"/>
            </a:lvl8pPr>
            <a:lvl9pPr lvl="8" algn="ctr">
              <a:lnSpc>
                <a:spcPct val="130000"/>
              </a:lnSpc>
              <a:spcBef>
                <a:spcPts val="0"/>
              </a:spcBef>
              <a:spcAft>
                <a:spcPts val="0"/>
              </a:spcAft>
              <a:buSzPts val="2600"/>
              <a:buNone/>
              <a:defRPr sz="2000"/>
            </a:lvl9pPr>
          </a:lstStyle>
          <a:p>
            <a:endParaRPr/>
          </a:p>
        </p:txBody>
      </p:sp>
      <p:cxnSp>
        <p:nvCxnSpPr>
          <p:cNvPr id="764" name="Google Shape;764;p57"/>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65" name="Google Shape;765;p57"/>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66" name="Google Shape;766;p5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767" name="Google Shape;767;p57"/>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768" name="Google Shape;768;p57"/>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769" name="Google Shape;769;p57"/>
          <p:cNvSpPr txBox="1">
            <a:spLocks noGrp="1"/>
          </p:cNvSpPr>
          <p:nvPr>
            <p:ph type="subTitle" idx="3"/>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40000"/>
              </a:lnSpc>
              <a:spcBef>
                <a:spcPts val="0"/>
              </a:spcBef>
              <a:spcAft>
                <a:spcPts val="0"/>
              </a:spcAft>
              <a:buSzPts val="1200"/>
              <a:buNone/>
              <a:defRPr sz="1400">
                <a:solidFill>
                  <a:schemeClr val="accent1"/>
                </a:solidFill>
              </a:defRPr>
            </a:lvl1pPr>
            <a:lvl2pPr lvl="1" algn="ctr">
              <a:lnSpc>
                <a:spcPct val="140000"/>
              </a:lnSpc>
              <a:spcBef>
                <a:spcPts val="400"/>
              </a:spcBef>
              <a:spcAft>
                <a:spcPts val="0"/>
              </a:spcAft>
              <a:buSzPts val="1100"/>
              <a:buNone/>
              <a:defRPr sz="1400">
                <a:solidFill>
                  <a:schemeClr val="accent1"/>
                </a:solidFill>
              </a:defRPr>
            </a:lvl2pPr>
            <a:lvl3pPr lvl="2" algn="ctr">
              <a:lnSpc>
                <a:spcPct val="140000"/>
              </a:lnSpc>
              <a:spcBef>
                <a:spcPts val="400"/>
              </a:spcBef>
              <a:spcAft>
                <a:spcPts val="0"/>
              </a:spcAft>
              <a:buSzPts val="1100"/>
              <a:buNone/>
              <a:defRPr sz="1400">
                <a:solidFill>
                  <a:schemeClr val="accent1"/>
                </a:solidFill>
              </a:defRPr>
            </a:lvl3pPr>
            <a:lvl4pPr lvl="3" algn="ctr">
              <a:lnSpc>
                <a:spcPct val="140000"/>
              </a:lnSpc>
              <a:spcBef>
                <a:spcPts val="400"/>
              </a:spcBef>
              <a:spcAft>
                <a:spcPts val="0"/>
              </a:spcAft>
              <a:buSzPts val="1100"/>
              <a:buNone/>
              <a:defRPr sz="1400">
                <a:solidFill>
                  <a:schemeClr val="accent1"/>
                </a:solidFill>
              </a:defRPr>
            </a:lvl4pPr>
            <a:lvl5pPr lvl="4" algn="ctr">
              <a:lnSpc>
                <a:spcPct val="140000"/>
              </a:lnSpc>
              <a:spcBef>
                <a:spcPts val="400"/>
              </a:spcBef>
              <a:spcAft>
                <a:spcPts val="0"/>
              </a:spcAft>
              <a:buSzPts val="1100"/>
              <a:buNone/>
              <a:defRPr sz="1400">
                <a:solidFill>
                  <a:schemeClr val="accent1"/>
                </a:solidFill>
              </a:defRPr>
            </a:lvl5pPr>
            <a:lvl6pPr lvl="5" algn="ctr">
              <a:lnSpc>
                <a:spcPct val="140000"/>
              </a:lnSpc>
              <a:spcBef>
                <a:spcPts val="400"/>
              </a:spcBef>
              <a:spcAft>
                <a:spcPts val="0"/>
              </a:spcAft>
              <a:buSzPts val="1100"/>
              <a:buNone/>
              <a:defRPr sz="1400">
                <a:solidFill>
                  <a:schemeClr val="accent1"/>
                </a:solidFill>
              </a:defRPr>
            </a:lvl6pPr>
            <a:lvl7pPr lvl="6" algn="ctr">
              <a:lnSpc>
                <a:spcPct val="140000"/>
              </a:lnSpc>
              <a:spcBef>
                <a:spcPts val="400"/>
              </a:spcBef>
              <a:spcAft>
                <a:spcPts val="0"/>
              </a:spcAft>
              <a:buSzPts val="1100"/>
              <a:buNone/>
              <a:defRPr sz="1400">
                <a:solidFill>
                  <a:schemeClr val="accent1"/>
                </a:solidFill>
              </a:defRPr>
            </a:lvl7pPr>
            <a:lvl8pPr lvl="7" algn="ctr">
              <a:lnSpc>
                <a:spcPct val="140000"/>
              </a:lnSpc>
              <a:spcBef>
                <a:spcPts val="400"/>
              </a:spcBef>
              <a:spcAft>
                <a:spcPts val="0"/>
              </a:spcAft>
              <a:buSzPts val="1100"/>
              <a:buNone/>
              <a:defRPr sz="1400">
                <a:solidFill>
                  <a:schemeClr val="accent1"/>
                </a:solidFill>
              </a:defRPr>
            </a:lvl8pPr>
            <a:lvl9pPr lvl="8" algn="ctr">
              <a:lnSpc>
                <a:spcPct val="140000"/>
              </a:lnSpc>
              <a:spcBef>
                <a:spcPts val="400"/>
              </a:spcBef>
              <a:spcAft>
                <a:spcPts val="400"/>
              </a:spcAft>
              <a:buSzPts val="1100"/>
              <a:buNone/>
              <a:defRPr sz="1400">
                <a:solidFill>
                  <a:schemeClr val="accent1"/>
                </a:solidFill>
              </a:defRPr>
            </a:lvl9pPr>
          </a:lstStyle>
          <a:p>
            <a:endParaRPr/>
          </a:p>
        </p:txBody>
      </p:sp>
      <p:sp>
        <p:nvSpPr>
          <p:cNvPr id="770" name="Google Shape;770;p57"/>
          <p:cNvSpPr txBox="1">
            <a:spLocks noGrp="1"/>
          </p:cNvSpPr>
          <p:nvPr>
            <p:ph type="subTitle" idx="4"/>
          </p:nvPr>
        </p:nvSpPr>
        <p:spPr>
          <a:xfrm>
            <a:off x="1565888" y="1812319"/>
            <a:ext cx="6033600" cy="978000"/>
          </a:xfrm>
          <a:prstGeom prst="rect">
            <a:avLst/>
          </a:prstGeom>
          <a:noFill/>
          <a:ln>
            <a:noFill/>
          </a:ln>
        </p:spPr>
        <p:txBody>
          <a:bodyPr spcFirstLastPara="1" wrap="square" lIns="0" tIns="0" rIns="0" bIns="0" anchor="t" anchorCtr="0">
            <a:noAutofit/>
          </a:bodyPr>
          <a:lstStyle>
            <a:lvl1pPr lvl="0" algn="l">
              <a:lnSpc>
                <a:spcPct val="140000"/>
              </a:lnSpc>
              <a:spcBef>
                <a:spcPts val="0"/>
              </a:spcBef>
              <a:spcAft>
                <a:spcPts val="0"/>
              </a:spcAft>
              <a:buSzPts val="1200"/>
              <a:buNone/>
              <a:defRPr>
                <a:solidFill>
                  <a:schemeClr val="accent1"/>
                </a:solidFill>
              </a:defRPr>
            </a:lvl1pPr>
            <a:lvl2pPr lvl="1" algn="l">
              <a:lnSpc>
                <a:spcPct val="140000"/>
              </a:lnSpc>
              <a:spcBef>
                <a:spcPts val="400"/>
              </a:spcBef>
              <a:spcAft>
                <a:spcPts val="0"/>
              </a:spcAft>
              <a:buSzPts val="1100"/>
              <a:buNone/>
              <a:defRPr>
                <a:solidFill>
                  <a:schemeClr val="accent1"/>
                </a:solidFill>
              </a:defRPr>
            </a:lvl2pPr>
            <a:lvl3pPr lvl="2" algn="l">
              <a:lnSpc>
                <a:spcPct val="140000"/>
              </a:lnSpc>
              <a:spcBef>
                <a:spcPts val="400"/>
              </a:spcBef>
              <a:spcAft>
                <a:spcPts val="0"/>
              </a:spcAft>
              <a:buSzPts val="1100"/>
              <a:buNone/>
              <a:defRPr>
                <a:solidFill>
                  <a:schemeClr val="accent1"/>
                </a:solidFill>
              </a:defRPr>
            </a:lvl3pPr>
            <a:lvl4pPr lvl="3" algn="l">
              <a:lnSpc>
                <a:spcPct val="140000"/>
              </a:lnSpc>
              <a:spcBef>
                <a:spcPts val="400"/>
              </a:spcBef>
              <a:spcAft>
                <a:spcPts val="0"/>
              </a:spcAft>
              <a:buSzPts val="1100"/>
              <a:buNone/>
              <a:defRPr>
                <a:solidFill>
                  <a:schemeClr val="accent1"/>
                </a:solidFill>
              </a:defRPr>
            </a:lvl4pPr>
            <a:lvl5pPr lvl="4" algn="l">
              <a:lnSpc>
                <a:spcPct val="140000"/>
              </a:lnSpc>
              <a:spcBef>
                <a:spcPts val="400"/>
              </a:spcBef>
              <a:spcAft>
                <a:spcPts val="0"/>
              </a:spcAft>
              <a:buSzPts val="1100"/>
              <a:buNone/>
              <a:defRPr>
                <a:solidFill>
                  <a:schemeClr val="accent1"/>
                </a:solidFill>
              </a:defRPr>
            </a:lvl5pPr>
            <a:lvl6pPr lvl="5" algn="l">
              <a:lnSpc>
                <a:spcPct val="140000"/>
              </a:lnSpc>
              <a:spcBef>
                <a:spcPts val="400"/>
              </a:spcBef>
              <a:spcAft>
                <a:spcPts val="0"/>
              </a:spcAft>
              <a:buSzPts val="1100"/>
              <a:buNone/>
              <a:defRPr>
                <a:solidFill>
                  <a:schemeClr val="accent1"/>
                </a:solidFill>
              </a:defRPr>
            </a:lvl6pPr>
            <a:lvl7pPr lvl="6" algn="l">
              <a:lnSpc>
                <a:spcPct val="140000"/>
              </a:lnSpc>
              <a:spcBef>
                <a:spcPts val="400"/>
              </a:spcBef>
              <a:spcAft>
                <a:spcPts val="0"/>
              </a:spcAft>
              <a:buSzPts val="1100"/>
              <a:buNone/>
              <a:defRPr>
                <a:solidFill>
                  <a:schemeClr val="accent1"/>
                </a:solidFill>
              </a:defRPr>
            </a:lvl7pPr>
            <a:lvl8pPr lvl="7" algn="l">
              <a:lnSpc>
                <a:spcPct val="140000"/>
              </a:lnSpc>
              <a:spcBef>
                <a:spcPts val="400"/>
              </a:spcBef>
              <a:spcAft>
                <a:spcPts val="0"/>
              </a:spcAft>
              <a:buSzPts val="1100"/>
              <a:buNone/>
              <a:defRPr>
                <a:solidFill>
                  <a:schemeClr val="accent1"/>
                </a:solidFill>
              </a:defRPr>
            </a:lvl8pPr>
            <a:lvl9pPr lvl="8" algn="l">
              <a:lnSpc>
                <a:spcPct val="140000"/>
              </a:lnSpc>
              <a:spcBef>
                <a:spcPts val="400"/>
              </a:spcBef>
              <a:spcAft>
                <a:spcPts val="400"/>
              </a:spcAft>
              <a:buSzPts val="1100"/>
              <a:buNone/>
              <a:defRPr>
                <a:solidFill>
                  <a:schemeClr val="accent1"/>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771"/>
        <p:cNvGrpSpPr/>
        <p:nvPr/>
      </p:nvGrpSpPr>
      <p:grpSpPr>
        <a:xfrm>
          <a:off x="0" y="0"/>
          <a:ext cx="0" cy="0"/>
          <a:chOff x="0" y="0"/>
          <a:chExt cx="0" cy="0"/>
        </a:xfrm>
      </p:grpSpPr>
      <p:sp>
        <p:nvSpPr>
          <p:cNvPr id="772" name="Google Shape;772;p58"/>
          <p:cNvSpPr txBox="1">
            <a:spLocks noGrp="1"/>
          </p:cNvSpPr>
          <p:nvPr>
            <p:ph type="title"/>
          </p:nvPr>
        </p:nvSpPr>
        <p:spPr>
          <a:xfrm>
            <a:off x="2460281" y="1239806"/>
            <a:ext cx="5573100" cy="29487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1pPr>
            <a:lvl2pPr lvl="1"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2pPr>
            <a:lvl3pPr lvl="2"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3pPr>
            <a:lvl4pPr lvl="3"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4pPr>
            <a:lvl5pPr lvl="4"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5pPr>
            <a:lvl6pPr lvl="5"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6pPr>
            <a:lvl7pPr lvl="6"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7pPr>
            <a:lvl8pPr lvl="7"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8pPr>
            <a:lvl9pPr lvl="8"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9pPr>
          </a:lstStyle>
          <a:p>
            <a:endParaRPr/>
          </a:p>
        </p:txBody>
      </p:sp>
      <p:sp>
        <p:nvSpPr>
          <p:cNvPr id="773" name="Google Shape;773;p58"/>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774" name="Google Shape;774;p58"/>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775" name="Google Shape;775;p58"/>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776" name="Google Shape;776;p5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777" name="Google Shape;777;p58"/>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778" name="Google Shape;778;p58"/>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779"/>
        <p:cNvGrpSpPr/>
        <p:nvPr/>
      </p:nvGrpSpPr>
      <p:grpSpPr>
        <a:xfrm>
          <a:off x="0" y="0"/>
          <a:ext cx="0" cy="0"/>
          <a:chOff x="0" y="0"/>
          <a:chExt cx="0" cy="0"/>
        </a:xfrm>
      </p:grpSpPr>
      <p:sp>
        <p:nvSpPr>
          <p:cNvPr id="780" name="Google Shape;780;p59"/>
          <p:cNvSpPr txBox="1">
            <a:spLocks noGrp="1"/>
          </p:cNvSpPr>
          <p:nvPr>
            <p:ph type="title"/>
          </p:nvPr>
        </p:nvSpPr>
        <p:spPr>
          <a:xfrm>
            <a:off x="663788" y="653812"/>
            <a:ext cx="7816500" cy="9915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2600"/>
              <a:buNone/>
              <a:defRPr sz="2300"/>
            </a:lvl1pPr>
            <a:lvl2pPr lvl="1" algn="l">
              <a:lnSpc>
                <a:spcPct val="115000"/>
              </a:lnSpc>
              <a:spcBef>
                <a:spcPts val="0"/>
              </a:spcBef>
              <a:spcAft>
                <a:spcPts val="0"/>
              </a:spcAft>
              <a:buSzPts val="2600"/>
              <a:buNone/>
              <a:defRPr sz="2000"/>
            </a:lvl2pPr>
            <a:lvl3pPr lvl="2" algn="l">
              <a:lnSpc>
                <a:spcPct val="115000"/>
              </a:lnSpc>
              <a:spcBef>
                <a:spcPts val="0"/>
              </a:spcBef>
              <a:spcAft>
                <a:spcPts val="0"/>
              </a:spcAft>
              <a:buSzPts val="2600"/>
              <a:buNone/>
              <a:defRPr sz="2000"/>
            </a:lvl3pPr>
            <a:lvl4pPr lvl="3" algn="l">
              <a:lnSpc>
                <a:spcPct val="115000"/>
              </a:lnSpc>
              <a:spcBef>
                <a:spcPts val="0"/>
              </a:spcBef>
              <a:spcAft>
                <a:spcPts val="0"/>
              </a:spcAft>
              <a:buSzPts val="2600"/>
              <a:buNone/>
              <a:defRPr sz="2000"/>
            </a:lvl4pPr>
            <a:lvl5pPr lvl="4" algn="l">
              <a:lnSpc>
                <a:spcPct val="115000"/>
              </a:lnSpc>
              <a:spcBef>
                <a:spcPts val="0"/>
              </a:spcBef>
              <a:spcAft>
                <a:spcPts val="0"/>
              </a:spcAft>
              <a:buSzPts val="2600"/>
              <a:buNone/>
              <a:defRPr sz="2000"/>
            </a:lvl5pPr>
            <a:lvl6pPr lvl="5" algn="l">
              <a:lnSpc>
                <a:spcPct val="115000"/>
              </a:lnSpc>
              <a:spcBef>
                <a:spcPts val="0"/>
              </a:spcBef>
              <a:spcAft>
                <a:spcPts val="0"/>
              </a:spcAft>
              <a:buSzPts val="2600"/>
              <a:buNone/>
              <a:defRPr sz="2000"/>
            </a:lvl6pPr>
            <a:lvl7pPr lvl="6" algn="l">
              <a:lnSpc>
                <a:spcPct val="115000"/>
              </a:lnSpc>
              <a:spcBef>
                <a:spcPts val="0"/>
              </a:spcBef>
              <a:spcAft>
                <a:spcPts val="0"/>
              </a:spcAft>
              <a:buSzPts val="2600"/>
              <a:buNone/>
              <a:defRPr sz="2000"/>
            </a:lvl7pPr>
            <a:lvl8pPr lvl="7" algn="l">
              <a:lnSpc>
                <a:spcPct val="115000"/>
              </a:lnSpc>
              <a:spcBef>
                <a:spcPts val="0"/>
              </a:spcBef>
              <a:spcAft>
                <a:spcPts val="0"/>
              </a:spcAft>
              <a:buSzPts val="2600"/>
              <a:buNone/>
              <a:defRPr sz="2000"/>
            </a:lvl8pPr>
            <a:lvl9pPr lvl="8" algn="l">
              <a:lnSpc>
                <a:spcPct val="115000"/>
              </a:lnSpc>
              <a:spcBef>
                <a:spcPts val="0"/>
              </a:spcBef>
              <a:spcAft>
                <a:spcPts val="0"/>
              </a:spcAft>
              <a:buSzPts val="2600"/>
              <a:buNone/>
              <a:defRPr sz="2000"/>
            </a:lvl9pPr>
          </a:lstStyle>
          <a:p>
            <a:endParaRPr/>
          </a:p>
        </p:txBody>
      </p:sp>
      <p:cxnSp>
        <p:nvCxnSpPr>
          <p:cNvPr id="781" name="Google Shape;781;p59"/>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782" name="Google Shape;782;p59"/>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a:endParaRPr/>
          </a:p>
        </p:txBody>
      </p:sp>
      <p:cxnSp>
        <p:nvCxnSpPr>
          <p:cNvPr id="783" name="Google Shape;783;p59"/>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784" name="Google Shape;784;p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785" name="Google Shape;785;p59"/>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786" name="Google Shape;786;p59"/>
          <p:cNvSpPr txBox="1">
            <a:spLocks noGrp="1"/>
          </p:cNvSpPr>
          <p:nvPr>
            <p:ph type="subTitle" idx="2"/>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200"/>
              <a:buNone/>
              <a:defRPr sz="600">
                <a:solidFill>
                  <a:schemeClr val="dk1"/>
                </a:solidFill>
              </a:defRPr>
            </a:lvl1pPr>
            <a:lvl2pPr lvl="1" algn="l">
              <a:lnSpc>
                <a:spcPct val="115000"/>
              </a:lnSpc>
              <a:spcBef>
                <a:spcPts val="0"/>
              </a:spcBef>
              <a:spcAft>
                <a:spcPts val="0"/>
              </a:spcAft>
              <a:buSzPts val="1100"/>
              <a:buNone/>
              <a:defRPr sz="600">
                <a:solidFill>
                  <a:schemeClr val="dk1"/>
                </a:solidFill>
              </a:defRPr>
            </a:lvl2pPr>
            <a:lvl3pPr lvl="2" algn="l">
              <a:lnSpc>
                <a:spcPct val="115000"/>
              </a:lnSpc>
              <a:spcBef>
                <a:spcPts val="0"/>
              </a:spcBef>
              <a:spcAft>
                <a:spcPts val="0"/>
              </a:spcAft>
              <a:buSzPts val="1100"/>
              <a:buNone/>
              <a:defRPr sz="600">
                <a:solidFill>
                  <a:schemeClr val="dk1"/>
                </a:solidFill>
              </a:defRPr>
            </a:lvl3pPr>
            <a:lvl4pPr lvl="3" algn="l">
              <a:lnSpc>
                <a:spcPct val="115000"/>
              </a:lnSpc>
              <a:spcBef>
                <a:spcPts val="0"/>
              </a:spcBef>
              <a:spcAft>
                <a:spcPts val="0"/>
              </a:spcAft>
              <a:buSzPts val="1100"/>
              <a:buNone/>
              <a:defRPr sz="600">
                <a:solidFill>
                  <a:schemeClr val="dk1"/>
                </a:solidFill>
              </a:defRPr>
            </a:lvl4pPr>
            <a:lvl5pPr lvl="4" algn="l">
              <a:lnSpc>
                <a:spcPct val="115000"/>
              </a:lnSpc>
              <a:spcBef>
                <a:spcPts val="0"/>
              </a:spcBef>
              <a:spcAft>
                <a:spcPts val="0"/>
              </a:spcAft>
              <a:buSzPts val="1100"/>
              <a:buNone/>
              <a:defRPr sz="600">
                <a:solidFill>
                  <a:schemeClr val="dk1"/>
                </a:solidFill>
              </a:defRPr>
            </a:lvl5pPr>
            <a:lvl6pPr lvl="5" algn="l">
              <a:lnSpc>
                <a:spcPct val="115000"/>
              </a:lnSpc>
              <a:spcBef>
                <a:spcPts val="0"/>
              </a:spcBef>
              <a:spcAft>
                <a:spcPts val="0"/>
              </a:spcAft>
              <a:buSzPts val="1100"/>
              <a:buNone/>
              <a:defRPr sz="600">
                <a:solidFill>
                  <a:schemeClr val="dk1"/>
                </a:solidFill>
              </a:defRPr>
            </a:lvl6pPr>
            <a:lvl7pPr lvl="6" algn="l">
              <a:lnSpc>
                <a:spcPct val="115000"/>
              </a:lnSpc>
              <a:spcBef>
                <a:spcPts val="0"/>
              </a:spcBef>
              <a:spcAft>
                <a:spcPts val="0"/>
              </a:spcAft>
              <a:buSzPts val="1100"/>
              <a:buNone/>
              <a:defRPr sz="600">
                <a:solidFill>
                  <a:schemeClr val="dk1"/>
                </a:solidFill>
              </a:defRPr>
            </a:lvl7pPr>
            <a:lvl8pPr lvl="7" algn="l">
              <a:lnSpc>
                <a:spcPct val="115000"/>
              </a:lnSpc>
              <a:spcBef>
                <a:spcPts val="0"/>
              </a:spcBef>
              <a:spcAft>
                <a:spcPts val="0"/>
              </a:spcAft>
              <a:buSzPts val="1100"/>
              <a:buNone/>
              <a:defRPr sz="600">
                <a:solidFill>
                  <a:schemeClr val="dk1"/>
                </a:solidFill>
              </a:defRPr>
            </a:lvl8pPr>
            <a:lvl9pPr lvl="8" algn="l">
              <a:lnSpc>
                <a:spcPct val="115000"/>
              </a:lnSpc>
              <a:spcBef>
                <a:spcPts val="0"/>
              </a:spcBef>
              <a:spcAft>
                <a:spcPts val="0"/>
              </a:spcAft>
              <a:buSzPts val="1100"/>
              <a:buNone/>
              <a:defRPr sz="600">
                <a:solidFill>
                  <a:schemeClr val="dk1"/>
                </a:solidFill>
              </a:defRPr>
            </a:lvl9pPr>
          </a:lstStyle>
          <a:p>
            <a:endParaRPr/>
          </a:p>
        </p:txBody>
      </p:sp>
      <p:sp>
        <p:nvSpPr>
          <p:cNvPr id="787" name="Google Shape;787;p59"/>
          <p:cNvSpPr txBox="1">
            <a:spLocks noGrp="1"/>
          </p:cNvSpPr>
          <p:nvPr>
            <p:ph type="subTitle" idx="3"/>
          </p:nvPr>
        </p:nvSpPr>
        <p:spPr>
          <a:xfrm>
            <a:off x="2459625"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dk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dk1"/>
                </a:solidFill>
                <a:latin typeface="Red Hat Display"/>
                <a:ea typeface="Red Hat Display"/>
                <a:cs typeface="Red Hat Display"/>
                <a:sym typeface="Red Hat Display"/>
              </a:defRPr>
            </a:lvl9pPr>
          </a:lstStyle>
          <a:p>
            <a:endParaRPr/>
          </a:p>
        </p:txBody>
      </p:sp>
      <p:sp>
        <p:nvSpPr>
          <p:cNvPr id="788" name="Google Shape;788;p59"/>
          <p:cNvSpPr txBox="1">
            <a:spLocks noGrp="1"/>
          </p:cNvSpPr>
          <p:nvPr>
            <p:ph type="subTitle" idx="4"/>
          </p:nvPr>
        </p:nvSpPr>
        <p:spPr>
          <a:xfrm>
            <a:off x="4245488"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dk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dk1"/>
                </a:solidFill>
                <a:latin typeface="Red Hat Display"/>
                <a:ea typeface="Red Hat Display"/>
                <a:cs typeface="Red Hat Display"/>
                <a:sym typeface="Red Hat Display"/>
              </a:defRPr>
            </a:lvl9pPr>
          </a:lstStyle>
          <a:p>
            <a:endParaRPr/>
          </a:p>
        </p:txBody>
      </p:sp>
      <p:sp>
        <p:nvSpPr>
          <p:cNvPr id="789" name="Google Shape;789;p59"/>
          <p:cNvSpPr txBox="1">
            <a:spLocks noGrp="1"/>
          </p:cNvSpPr>
          <p:nvPr>
            <p:ph type="subTitle" idx="5"/>
          </p:nvPr>
        </p:nvSpPr>
        <p:spPr>
          <a:xfrm>
            <a:off x="6031350" y="1998263"/>
            <a:ext cx="1526100" cy="20355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1200"/>
              <a:buNone/>
              <a:defRPr sz="1500">
                <a:solidFill>
                  <a:schemeClr val="dk1"/>
                </a:solidFill>
                <a:latin typeface="Red Hat Display"/>
                <a:ea typeface="Red Hat Display"/>
                <a:cs typeface="Red Hat Display"/>
                <a:sym typeface="Red Hat Display"/>
              </a:defRPr>
            </a:lvl1pPr>
            <a:lvl2pPr lvl="1"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2pPr>
            <a:lvl3pPr lvl="2"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3pPr>
            <a:lvl4pPr lvl="3"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4pPr>
            <a:lvl5pPr lvl="4"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5pPr>
            <a:lvl6pPr lvl="5"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6pPr>
            <a:lvl7pPr lvl="6"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7pPr>
            <a:lvl8pPr lvl="7"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8pPr>
            <a:lvl9pPr lvl="8" algn="l">
              <a:lnSpc>
                <a:spcPct val="114000"/>
              </a:lnSpc>
              <a:spcBef>
                <a:spcPts val="1500"/>
              </a:spcBef>
              <a:spcAft>
                <a:spcPts val="1500"/>
              </a:spcAft>
              <a:buSzPts val="1100"/>
              <a:buNone/>
              <a:defRPr sz="1500">
                <a:solidFill>
                  <a:schemeClr val="dk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heme 2 divider D 1">
  <p:cSld name="CUSTOM_3_2">
    <p:bg>
      <p:bgPr>
        <a:blipFill>
          <a:blip r:embed="rId2">
            <a:alphaModFix/>
          </a:blip>
          <a:stretch>
            <a:fillRect/>
          </a:stretch>
        </a:blipFill>
        <a:effectLst/>
      </p:bgPr>
    </p:bg>
    <p:spTree>
      <p:nvGrpSpPr>
        <p:cNvPr id="1" name="Shape 790"/>
        <p:cNvGrpSpPr/>
        <p:nvPr/>
      </p:nvGrpSpPr>
      <p:grpSpPr>
        <a:xfrm>
          <a:off x="0" y="0"/>
          <a:ext cx="0" cy="0"/>
          <a:chOff x="0" y="0"/>
          <a:chExt cx="0" cy="0"/>
        </a:xfrm>
      </p:grpSpPr>
      <p:sp>
        <p:nvSpPr>
          <p:cNvPr id="791" name="Google Shape;791;p60"/>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a:endParaRPr/>
          </a:p>
        </p:txBody>
      </p:sp>
      <p:cxnSp>
        <p:nvCxnSpPr>
          <p:cNvPr id="792" name="Google Shape;792;p6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793" name="Google Shape;793;p60"/>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40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40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40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40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40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40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40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40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794" name="Google Shape;794;p60"/>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cxnSp>
        <p:nvCxnSpPr>
          <p:cNvPr id="795" name="Google Shape;795;p60"/>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sp>
        <p:nvSpPr>
          <p:cNvPr id="796" name="Google Shape;796;p6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Interior title, subhead, and body 1">
  <p:cSld name="CUSTOM_4_17_3">
    <p:spTree>
      <p:nvGrpSpPr>
        <p:cNvPr id="1" name="Shape 797"/>
        <p:cNvGrpSpPr/>
        <p:nvPr/>
      </p:nvGrpSpPr>
      <p:grpSpPr>
        <a:xfrm>
          <a:off x="0" y="0"/>
          <a:ext cx="0" cy="0"/>
          <a:chOff x="0" y="0"/>
          <a:chExt cx="0" cy="0"/>
        </a:xfrm>
      </p:grpSpPr>
      <p:sp>
        <p:nvSpPr>
          <p:cNvPr id="798" name="Google Shape;798;p6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99" name="Google Shape;799;p61"/>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800" name="Google Shape;800;p6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801" name="Google Shape;801;p61"/>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802" name="Google Shape;802;p6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803" name="Google Shape;803;p6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804" name="Google Shape;804;p61"/>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0"/>
              </a:spcBef>
              <a:spcAft>
                <a:spcPts val="0"/>
              </a:spcAft>
              <a:buNone/>
              <a:defRPr sz="1400">
                <a:solidFill>
                  <a:schemeClr val="accent1"/>
                </a:solidFill>
              </a:defRPr>
            </a:lvl2pPr>
            <a:lvl3pPr lvl="2" algn="ctr" rtl="0">
              <a:spcBef>
                <a:spcPts val="0"/>
              </a:spcBef>
              <a:spcAft>
                <a:spcPts val="0"/>
              </a:spcAft>
              <a:buNone/>
              <a:defRPr sz="1400">
                <a:solidFill>
                  <a:schemeClr val="accent1"/>
                </a:solidFill>
              </a:defRPr>
            </a:lvl3pPr>
            <a:lvl4pPr lvl="3" algn="ctr" rtl="0">
              <a:spcBef>
                <a:spcPts val="0"/>
              </a:spcBef>
              <a:spcAft>
                <a:spcPts val="0"/>
              </a:spcAft>
              <a:buNone/>
              <a:defRPr sz="1400">
                <a:solidFill>
                  <a:schemeClr val="accent1"/>
                </a:solidFill>
              </a:defRPr>
            </a:lvl4pPr>
            <a:lvl5pPr lvl="4" algn="ctr" rtl="0">
              <a:spcBef>
                <a:spcPts val="0"/>
              </a:spcBef>
              <a:spcAft>
                <a:spcPts val="0"/>
              </a:spcAft>
              <a:buNone/>
              <a:defRPr sz="1400">
                <a:solidFill>
                  <a:schemeClr val="accent1"/>
                </a:solidFill>
              </a:defRPr>
            </a:lvl5pPr>
            <a:lvl6pPr lvl="5" algn="ctr" rtl="0">
              <a:spcBef>
                <a:spcPts val="0"/>
              </a:spcBef>
              <a:spcAft>
                <a:spcPts val="0"/>
              </a:spcAft>
              <a:buNone/>
              <a:defRPr sz="1400">
                <a:solidFill>
                  <a:schemeClr val="accent1"/>
                </a:solidFill>
              </a:defRPr>
            </a:lvl6pPr>
            <a:lvl7pPr lvl="6" algn="ctr" rtl="0">
              <a:spcBef>
                <a:spcPts val="0"/>
              </a:spcBef>
              <a:spcAft>
                <a:spcPts val="0"/>
              </a:spcAft>
              <a:buNone/>
              <a:defRPr sz="1400">
                <a:solidFill>
                  <a:schemeClr val="accent1"/>
                </a:solidFill>
              </a:defRPr>
            </a:lvl7pPr>
            <a:lvl8pPr lvl="7" algn="ctr" rtl="0">
              <a:spcBef>
                <a:spcPts val="0"/>
              </a:spcBef>
              <a:spcAft>
                <a:spcPts val="0"/>
              </a:spcAft>
              <a:buNone/>
              <a:defRPr sz="1400">
                <a:solidFill>
                  <a:schemeClr val="accent1"/>
                </a:solidFill>
              </a:defRPr>
            </a:lvl8pPr>
            <a:lvl9pPr lvl="8" algn="ctr" rtl="0">
              <a:spcBef>
                <a:spcPts val="0"/>
              </a:spcBef>
              <a:spcAft>
                <a:spcPts val="0"/>
              </a:spcAft>
              <a:buNone/>
              <a:defRPr sz="1400">
                <a:solidFill>
                  <a:schemeClr val="accent1"/>
                </a:solidFill>
              </a:defRPr>
            </a:lvl9pPr>
          </a:lstStyle>
          <a:p>
            <a:endParaRPr/>
          </a:p>
        </p:txBody>
      </p:sp>
      <p:sp>
        <p:nvSpPr>
          <p:cNvPr id="805" name="Google Shape;805;p61"/>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806" name="Google Shape;806;p61"/>
          <p:cNvSpPr txBox="1">
            <a:spLocks noGrp="1"/>
          </p:cNvSpPr>
          <p:nvPr>
            <p:ph type="body" idx="4"/>
          </p:nvPr>
        </p:nvSpPr>
        <p:spPr>
          <a:xfrm>
            <a:off x="1828800" y="1714500"/>
            <a:ext cx="5486400" cy="27432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8" name="Google Shape;48;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Interior white">
  <p:cSld name="CUSTOM_4_21">
    <p:spTree>
      <p:nvGrpSpPr>
        <p:cNvPr id="1" name="Shape 807"/>
        <p:cNvGrpSpPr/>
        <p:nvPr/>
      </p:nvGrpSpPr>
      <p:grpSpPr>
        <a:xfrm>
          <a:off x="0" y="0"/>
          <a:ext cx="0" cy="0"/>
          <a:chOff x="0" y="0"/>
          <a:chExt cx="0" cy="0"/>
        </a:xfrm>
      </p:grpSpPr>
      <p:sp>
        <p:nvSpPr>
          <p:cNvPr id="808" name="Google Shape;808;p62"/>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809" name="Google Shape;809;p62"/>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810" name="Google Shape;810;p6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4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4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4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4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4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4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4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4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811" name="Google Shape;811;p62"/>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812" name="Google Shape;812;p6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813" name="Google Shape;813;p62"/>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666666"/>
                </a:solidFill>
                <a:latin typeface="Overpass"/>
                <a:ea typeface="Overpass"/>
                <a:cs typeface="Overpass"/>
                <a:sym typeface="Overpass"/>
              </a:rPr>
              <a:t>CONFIDENTIAL </a:t>
            </a:r>
            <a:r>
              <a:rPr lang="en-US"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814" name="Google Shape;814;p6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815" name="Google Shape;815;p62"/>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_noArc" type="titleOnly">
  <p:cSld name="TITLE_ONLY">
    <p:spTree>
      <p:nvGrpSpPr>
        <p:cNvPr id="1" name="Shape 822"/>
        <p:cNvGrpSpPr/>
        <p:nvPr/>
      </p:nvGrpSpPr>
      <p:grpSpPr>
        <a:xfrm>
          <a:off x="0" y="0"/>
          <a:ext cx="0" cy="0"/>
          <a:chOff x="0" y="0"/>
          <a:chExt cx="0" cy="0"/>
        </a:xfrm>
      </p:grpSpPr>
      <p:sp>
        <p:nvSpPr>
          <p:cNvPr id="823" name="Google Shape;823;p64"/>
          <p:cNvSpPr txBox="1">
            <a:spLocks noGrp="1"/>
          </p:cNvSpPr>
          <p:nvPr>
            <p:ph type="title"/>
          </p:nvPr>
        </p:nvSpPr>
        <p:spPr>
          <a:xfrm>
            <a:off x="579412" y="64009"/>
            <a:ext cx="7886700" cy="9937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1_blue">
  <p:cSld name="1_blue">
    <p:spTree>
      <p:nvGrpSpPr>
        <p:cNvPr id="1" name="Shape 825"/>
        <p:cNvGrpSpPr/>
        <p:nvPr/>
      </p:nvGrpSpPr>
      <p:grpSpPr>
        <a:xfrm>
          <a:off x="0" y="0"/>
          <a:ext cx="0" cy="0"/>
          <a:chOff x="0" y="0"/>
          <a:chExt cx="0" cy="0"/>
        </a:xfrm>
      </p:grpSpPr>
      <p:sp>
        <p:nvSpPr>
          <p:cNvPr id="826" name="Google Shape;826;p66"/>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7" name="Google Shape;827;p66"/>
          <p:cNvSpPr/>
          <p:nvPr/>
        </p:nvSpPr>
        <p:spPr>
          <a:xfrm>
            <a:off x="0" y="0"/>
            <a:ext cx="9144000" cy="1828800"/>
          </a:xfrm>
          <a:prstGeom prst="rect">
            <a:avLst/>
          </a:prstGeom>
          <a:gradFill>
            <a:gsLst>
              <a:gs pos="0">
                <a:srgbClr val="F0F0F0"/>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28" name="Google Shape;828;p66"/>
          <p:cNvPicPr preferRelativeResize="0"/>
          <p:nvPr/>
        </p:nvPicPr>
        <p:blipFill rotWithShape="1">
          <a:blip r:embed="rId2">
            <a:alphaModFix/>
          </a:blip>
          <a:srcRect/>
          <a:stretch/>
        </p:blipFill>
        <p:spPr>
          <a:xfrm>
            <a:off x="7596888" y="3589020"/>
            <a:ext cx="1547112" cy="1554480"/>
          </a:xfrm>
          <a:prstGeom prst="rect">
            <a:avLst/>
          </a:prstGeom>
          <a:noFill/>
          <a:ln>
            <a:noFill/>
          </a:ln>
        </p:spPr>
      </p:pic>
      <p:sp>
        <p:nvSpPr>
          <p:cNvPr id="829" name="Google Shape;829;p66"/>
          <p:cNvSpPr txBox="1">
            <a:spLocks noGrp="1"/>
          </p:cNvSpPr>
          <p:nvPr>
            <p:ph type="title"/>
          </p:nvPr>
        </p:nvSpPr>
        <p:spPr>
          <a:xfrm>
            <a:off x="342900" y="114300"/>
            <a:ext cx="8229600" cy="365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verpass"/>
              <a:buNone/>
              <a:defRPr sz="2000" b="0" i="0" u="none" strike="noStrike" cap="none">
                <a:solidFill>
                  <a:srgbClr val="CC0000"/>
                </a:solidFill>
                <a:latin typeface="Overpass Light"/>
                <a:ea typeface="Overpass Light"/>
                <a:cs typeface="Overpass Light"/>
                <a:sym typeface="Overpass Light"/>
              </a:defRPr>
            </a:lvl1pPr>
            <a:lvl2pPr marR="0" lvl="1" algn="l"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2pPr>
            <a:lvl3pPr marR="0" lvl="2" algn="l"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3pPr>
            <a:lvl4pPr marR="0" lvl="3" algn="l"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4pPr>
            <a:lvl5pPr marR="0" lvl="4" algn="l"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5pPr>
            <a:lvl6pPr marR="0" lvl="5" algn="l"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6pPr>
            <a:lvl7pPr marR="0" lvl="6" algn="l"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7pPr>
            <a:lvl8pPr marR="0" lvl="7" algn="l"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8pPr>
            <a:lvl9pPr marR="0" lvl="8" algn="l" rtl="0">
              <a:lnSpc>
                <a:spcPct val="100000"/>
              </a:lnSpc>
              <a:spcBef>
                <a:spcPts val="0"/>
              </a:spcBef>
              <a:spcAft>
                <a:spcPts val="0"/>
              </a:spcAft>
              <a:buClr>
                <a:schemeClr val="dk1"/>
              </a:buClr>
              <a:buSzPts val="2800"/>
              <a:buFont typeface="Overpass"/>
              <a:buNone/>
              <a:defRPr sz="2800" b="0" i="0" u="none" strike="noStrike" cap="none">
                <a:solidFill>
                  <a:schemeClr val="dk1"/>
                </a:solidFill>
                <a:latin typeface="Overpass"/>
                <a:ea typeface="Overpass"/>
                <a:cs typeface="Overpass"/>
                <a:sym typeface="Overpass"/>
              </a:defRPr>
            </a:lvl9pPr>
          </a:lstStyle>
          <a:p>
            <a:endParaRPr/>
          </a:p>
        </p:txBody>
      </p:sp>
      <p:sp>
        <p:nvSpPr>
          <p:cNvPr id="830" name="Google Shape;830;p66"/>
          <p:cNvSpPr/>
          <p:nvPr/>
        </p:nvSpPr>
        <p:spPr>
          <a:xfrm>
            <a:off x="457200" y="581406"/>
            <a:ext cx="8229600" cy="9000"/>
          </a:xfrm>
          <a:prstGeom prst="rect">
            <a:avLst/>
          </a:prstGeom>
          <a:solidFill>
            <a:srgbClr val="BEB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1" name="Google Shape;831;p66"/>
          <p:cNvSpPr txBox="1">
            <a:spLocks noGrp="1"/>
          </p:cNvSpPr>
          <p:nvPr>
            <p:ph type="sldNum" idx="12"/>
          </p:nvPr>
        </p:nvSpPr>
        <p:spPr>
          <a:xfrm>
            <a:off x="8332928" y="4666116"/>
            <a:ext cx="7350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1pPr>
            <a:lvl2pPr marL="0" marR="0" lvl="1"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2pPr>
            <a:lvl3pPr marL="0" marR="0" lvl="2"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3pPr>
            <a:lvl4pPr marL="0" marR="0" lvl="3"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4pPr>
            <a:lvl5pPr marL="0" marR="0" lvl="4"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5pPr>
            <a:lvl6pPr marL="0" marR="0" lvl="5"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6pPr>
            <a:lvl7pPr marL="0" marR="0" lvl="6"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7pPr>
            <a:lvl8pPr marL="0" marR="0" lvl="7"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8pPr>
            <a:lvl9pPr marL="0" marR="0" lvl="8" indent="0" algn="r" rtl="0">
              <a:lnSpc>
                <a:spcPct val="100000"/>
              </a:lnSpc>
              <a:spcBef>
                <a:spcPts val="0"/>
              </a:spcBef>
              <a:spcAft>
                <a:spcPts val="0"/>
              </a:spcAft>
              <a:buClr>
                <a:srgbClr val="000000"/>
              </a:buClr>
              <a:buSzPts val="800"/>
              <a:buFont typeface="Proxima Nova"/>
              <a:buNone/>
              <a:defRPr sz="800" b="0" i="0" u="none" strike="noStrike" cap="none">
                <a:solidFill>
                  <a:schemeClr val="lt1"/>
                </a:solidFill>
                <a:latin typeface="Overpass Light"/>
                <a:ea typeface="Overpass Light"/>
                <a:cs typeface="Overpass Light"/>
                <a:sym typeface="Overpas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2"/>
        <p:cNvGrpSpPr/>
        <p:nvPr/>
      </p:nvGrpSpPr>
      <p:grpSpPr>
        <a:xfrm>
          <a:off x="0" y="0"/>
          <a:ext cx="0" cy="0"/>
          <a:chOff x="0" y="0"/>
          <a:chExt cx="0" cy="0"/>
        </a:xfrm>
      </p:grpSpPr>
      <p:sp>
        <p:nvSpPr>
          <p:cNvPr id="833" name="Google Shape;833;p67"/>
          <p:cNvSpPr txBox="1">
            <a:spLocks noGrp="1"/>
          </p:cNvSpPr>
          <p:nvPr>
            <p:ph type="ftr" idx="11"/>
          </p:nvPr>
        </p:nvSpPr>
        <p:spPr>
          <a:xfrm>
            <a:off x="160637" y="4864571"/>
            <a:ext cx="3086100" cy="273900"/>
          </a:xfrm>
          <a:prstGeom prst="rect">
            <a:avLst/>
          </a:prstGeom>
          <a:noFill/>
          <a:ln>
            <a:noFill/>
          </a:ln>
        </p:spPr>
        <p:txBody>
          <a:bodyPr spcFirstLastPara="1" wrap="square" lIns="116575" tIns="116575" rIns="116575" bIns="116575"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4" name="Google Shape;834;p67"/>
          <p:cNvSpPr txBox="1">
            <a:spLocks noGrp="1"/>
          </p:cNvSpPr>
          <p:nvPr>
            <p:ph type="sldNum" idx="12"/>
          </p:nvPr>
        </p:nvSpPr>
        <p:spPr>
          <a:xfrm>
            <a:off x="6755130" y="4859486"/>
            <a:ext cx="2263200" cy="273900"/>
          </a:xfrm>
          <a:prstGeom prst="rect">
            <a:avLst/>
          </a:prstGeom>
          <a:noFill/>
          <a:ln>
            <a:noFill/>
          </a:ln>
        </p:spPr>
        <p:txBody>
          <a:bodyPr spcFirstLastPara="1" wrap="square" lIns="116575" tIns="116575" rIns="116575" bIns="11657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1_structure">
  <p:cSld name="1_structure">
    <p:bg>
      <p:bgPr>
        <a:blipFill>
          <a:blip r:embed="rId2">
            <a:alphaModFix/>
          </a:blip>
          <a:stretch>
            <a:fillRect/>
          </a:stretch>
        </a:blipFill>
        <a:effectLst/>
      </p:bgPr>
    </p:bg>
    <p:spTree>
      <p:nvGrpSpPr>
        <p:cNvPr id="1" name="Shape 835"/>
        <p:cNvGrpSpPr/>
        <p:nvPr/>
      </p:nvGrpSpPr>
      <p:grpSpPr>
        <a:xfrm>
          <a:off x="0" y="0"/>
          <a:ext cx="0" cy="0"/>
          <a:chOff x="0" y="0"/>
          <a:chExt cx="0" cy="0"/>
        </a:xfrm>
      </p:grpSpPr>
    </p:spTree>
  </p:cSld>
  <p:clrMapOvr>
    <a:masterClrMapping/>
  </p:clrMapOvr>
  <p:transition spd="med">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tructure">
  <p:cSld name="structure">
    <p:bg>
      <p:bgPr>
        <a:blipFill>
          <a:blip r:embed="rId2">
            <a:alphaModFix/>
          </a:blip>
          <a:stretch>
            <a:fillRect/>
          </a:stretch>
        </a:blipFill>
        <a:effectLst/>
      </p:bgPr>
    </p:bg>
    <p:spTree>
      <p:nvGrpSpPr>
        <p:cNvPr id="1" name="Shape 836"/>
        <p:cNvGrpSpPr/>
        <p:nvPr/>
      </p:nvGrpSpPr>
      <p:grpSpPr>
        <a:xfrm>
          <a:off x="0" y="0"/>
          <a:ext cx="0" cy="0"/>
          <a:chOff x="0" y="0"/>
          <a:chExt cx="0" cy="0"/>
        </a:xfrm>
      </p:grpSpPr>
      <p:sp>
        <p:nvSpPr>
          <p:cNvPr id="837" name="Google Shape;837;p69"/>
          <p:cNvSpPr txBox="1">
            <a:spLocks noGrp="1"/>
          </p:cNvSpPr>
          <p:nvPr>
            <p:ph type="title"/>
          </p:nvPr>
        </p:nvSpPr>
        <p:spPr>
          <a:xfrm>
            <a:off x="1821825" y="2171700"/>
            <a:ext cx="5943600" cy="685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2400"/>
              <a:buFont typeface="Overpass"/>
              <a:buNone/>
              <a:defRPr sz="2400" b="1" i="0" u="none" strike="noStrike" cap="none">
                <a:solidFill>
                  <a:schemeClr val="lt1"/>
                </a:solidFill>
                <a:latin typeface="Overpass"/>
                <a:ea typeface="Overpass"/>
                <a:cs typeface="Overpass"/>
                <a:sym typeface="Overpass"/>
              </a:defRPr>
            </a:lvl1pPr>
            <a:lvl2pPr marR="0" lvl="1" algn="l" rtl="0">
              <a:lnSpc>
                <a:spcPct val="100000"/>
              </a:lnSpc>
              <a:spcBef>
                <a:spcPts val="0"/>
              </a:spcBef>
              <a:spcAft>
                <a:spcPts val="0"/>
              </a:spcAft>
              <a:buClr>
                <a:schemeClr val="lt1"/>
              </a:buClr>
              <a:buSzPts val="2400"/>
              <a:buFont typeface="Overpass"/>
              <a:buNone/>
              <a:defRPr sz="2400" b="1" i="0" u="none" strike="noStrike" cap="none">
                <a:solidFill>
                  <a:schemeClr val="lt1"/>
                </a:solidFill>
                <a:latin typeface="Overpass"/>
                <a:ea typeface="Overpass"/>
                <a:cs typeface="Overpass"/>
                <a:sym typeface="Overpass"/>
              </a:defRPr>
            </a:lvl2pPr>
            <a:lvl3pPr marR="0" lvl="2" algn="l" rtl="0">
              <a:lnSpc>
                <a:spcPct val="100000"/>
              </a:lnSpc>
              <a:spcBef>
                <a:spcPts val="0"/>
              </a:spcBef>
              <a:spcAft>
                <a:spcPts val="0"/>
              </a:spcAft>
              <a:buClr>
                <a:schemeClr val="lt1"/>
              </a:buClr>
              <a:buSzPts val="2400"/>
              <a:buFont typeface="Overpass"/>
              <a:buNone/>
              <a:defRPr sz="2400" b="1" i="0" u="none" strike="noStrike" cap="none">
                <a:solidFill>
                  <a:schemeClr val="lt1"/>
                </a:solidFill>
                <a:latin typeface="Overpass"/>
                <a:ea typeface="Overpass"/>
                <a:cs typeface="Overpass"/>
                <a:sym typeface="Overpass"/>
              </a:defRPr>
            </a:lvl3pPr>
            <a:lvl4pPr marR="0" lvl="3" algn="l" rtl="0">
              <a:lnSpc>
                <a:spcPct val="100000"/>
              </a:lnSpc>
              <a:spcBef>
                <a:spcPts val="0"/>
              </a:spcBef>
              <a:spcAft>
                <a:spcPts val="0"/>
              </a:spcAft>
              <a:buClr>
                <a:schemeClr val="lt1"/>
              </a:buClr>
              <a:buSzPts val="2400"/>
              <a:buFont typeface="Overpass"/>
              <a:buNone/>
              <a:defRPr sz="2400" b="1" i="0" u="none" strike="noStrike" cap="none">
                <a:solidFill>
                  <a:schemeClr val="lt1"/>
                </a:solidFill>
                <a:latin typeface="Overpass"/>
                <a:ea typeface="Overpass"/>
                <a:cs typeface="Overpass"/>
                <a:sym typeface="Overpass"/>
              </a:defRPr>
            </a:lvl4pPr>
            <a:lvl5pPr marR="0" lvl="4" algn="l" rtl="0">
              <a:lnSpc>
                <a:spcPct val="100000"/>
              </a:lnSpc>
              <a:spcBef>
                <a:spcPts val="0"/>
              </a:spcBef>
              <a:spcAft>
                <a:spcPts val="0"/>
              </a:spcAft>
              <a:buClr>
                <a:schemeClr val="lt1"/>
              </a:buClr>
              <a:buSzPts val="2400"/>
              <a:buFont typeface="Overpass"/>
              <a:buNone/>
              <a:defRPr sz="2400" b="1" i="0" u="none" strike="noStrike" cap="none">
                <a:solidFill>
                  <a:schemeClr val="lt1"/>
                </a:solidFill>
                <a:latin typeface="Overpass"/>
                <a:ea typeface="Overpass"/>
                <a:cs typeface="Overpass"/>
                <a:sym typeface="Overpass"/>
              </a:defRPr>
            </a:lvl5pPr>
            <a:lvl6pPr marR="0" lvl="5" algn="l" rtl="0">
              <a:lnSpc>
                <a:spcPct val="100000"/>
              </a:lnSpc>
              <a:spcBef>
                <a:spcPts val="0"/>
              </a:spcBef>
              <a:spcAft>
                <a:spcPts val="0"/>
              </a:spcAft>
              <a:buClr>
                <a:schemeClr val="lt1"/>
              </a:buClr>
              <a:buSzPts val="2400"/>
              <a:buFont typeface="Overpass"/>
              <a:buNone/>
              <a:defRPr sz="2400" b="1" i="0" u="none" strike="noStrike" cap="none">
                <a:solidFill>
                  <a:schemeClr val="lt1"/>
                </a:solidFill>
                <a:latin typeface="Overpass"/>
                <a:ea typeface="Overpass"/>
                <a:cs typeface="Overpass"/>
                <a:sym typeface="Overpass"/>
              </a:defRPr>
            </a:lvl6pPr>
            <a:lvl7pPr marR="0" lvl="6" algn="l" rtl="0">
              <a:lnSpc>
                <a:spcPct val="100000"/>
              </a:lnSpc>
              <a:spcBef>
                <a:spcPts val="0"/>
              </a:spcBef>
              <a:spcAft>
                <a:spcPts val="0"/>
              </a:spcAft>
              <a:buClr>
                <a:schemeClr val="lt1"/>
              </a:buClr>
              <a:buSzPts val="2400"/>
              <a:buFont typeface="Overpass"/>
              <a:buNone/>
              <a:defRPr sz="2400" b="1" i="0" u="none" strike="noStrike" cap="none">
                <a:solidFill>
                  <a:schemeClr val="lt1"/>
                </a:solidFill>
                <a:latin typeface="Overpass"/>
                <a:ea typeface="Overpass"/>
                <a:cs typeface="Overpass"/>
                <a:sym typeface="Overpass"/>
              </a:defRPr>
            </a:lvl7pPr>
            <a:lvl8pPr marR="0" lvl="7" algn="l" rtl="0">
              <a:lnSpc>
                <a:spcPct val="100000"/>
              </a:lnSpc>
              <a:spcBef>
                <a:spcPts val="0"/>
              </a:spcBef>
              <a:spcAft>
                <a:spcPts val="0"/>
              </a:spcAft>
              <a:buClr>
                <a:schemeClr val="lt1"/>
              </a:buClr>
              <a:buSzPts val="2400"/>
              <a:buFont typeface="Overpass"/>
              <a:buNone/>
              <a:defRPr sz="2400" b="1" i="0" u="none" strike="noStrike" cap="none">
                <a:solidFill>
                  <a:schemeClr val="lt1"/>
                </a:solidFill>
                <a:latin typeface="Overpass"/>
                <a:ea typeface="Overpass"/>
                <a:cs typeface="Overpass"/>
                <a:sym typeface="Overpass"/>
              </a:defRPr>
            </a:lvl8pPr>
            <a:lvl9pPr marR="0" lvl="8" algn="l" rtl="0">
              <a:lnSpc>
                <a:spcPct val="100000"/>
              </a:lnSpc>
              <a:spcBef>
                <a:spcPts val="0"/>
              </a:spcBef>
              <a:spcAft>
                <a:spcPts val="0"/>
              </a:spcAft>
              <a:buClr>
                <a:schemeClr val="lt1"/>
              </a:buClr>
              <a:buSzPts val="2400"/>
              <a:buFont typeface="Overpass"/>
              <a:buNone/>
              <a:defRPr sz="2400" b="1" i="0" u="none" strike="noStrike" cap="none">
                <a:solidFill>
                  <a:schemeClr val="lt1"/>
                </a:solidFill>
                <a:latin typeface="Overpass"/>
                <a:ea typeface="Overpass"/>
                <a:cs typeface="Overpass"/>
                <a:sym typeface="Overpass"/>
              </a:defRPr>
            </a:lvl9pPr>
          </a:lstStyle>
          <a:p>
            <a:endParaRPr/>
          </a:p>
        </p:txBody>
      </p:sp>
      <p:sp>
        <p:nvSpPr>
          <p:cNvPr id="838" name="Google Shape;838;p69"/>
          <p:cNvSpPr txBox="1">
            <a:spLocks noGrp="1"/>
          </p:cNvSpPr>
          <p:nvPr>
            <p:ph type="subTitle" idx="1"/>
          </p:nvPr>
        </p:nvSpPr>
        <p:spPr>
          <a:xfrm>
            <a:off x="1821825" y="3048000"/>
            <a:ext cx="5029200" cy="285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lnSpc>
                <a:spcPct val="100000"/>
              </a:lnSpc>
              <a:spcBef>
                <a:spcPts val="0"/>
              </a:spcBef>
              <a:spcAft>
                <a:spcPts val="0"/>
              </a:spcAft>
              <a:buClr>
                <a:srgbClr val="000000"/>
              </a:buClr>
              <a:buSzPts val="1600"/>
              <a:buFont typeface="Overpass"/>
              <a:buNone/>
              <a:defRPr sz="1600" b="0" i="0" u="none" strike="noStrike" cap="none">
                <a:solidFill>
                  <a:srgbClr val="000000"/>
                </a:solidFill>
                <a:latin typeface="Overpass"/>
                <a:ea typeface="Overpass"/>
                <a:cs typeface="Overpass"/>
                <a:sym typeface="Overpass"/>
              </a:defRPr>
            </a:lvl2pPr>
            <a:lvl3pPr marR="0" lvl="2" algn="l" rtl="0">
              <a:lnSpc>
                <a:spcPct val="100000"/>
              </a:lnSpc>
              <a:spcBef>
                <a:spcPts val="0"/>
              </a:spcBef>
              <a:spcAft>
                <a:spcPts val="0"/>
              </a:spcAft>
              <a:buClr>
                <a:srgbClr val="000000"/>
              </a:buClr>
              <a:buSzPts val="1600"/>
              <a:buFont typeface="Overpass"/>
              <a:buNone/>
              <a:defRPr sz="1600" b="0" i="0" u="none" strike="noStrike" cap="none">
                <a:solidFill>
                  <a:srgbClr val="000000"/>
                </a:solidFill>
                <a:latin typeface="Overpass"/>
                <a:ea typeface="Overpass"/>
                <a:cs typeface="Overpass"/>
                <a:sym typeface="Overpass"/>
              </a:defRPr>
            </a:lvl3pPr>
            <a:lvl4pPr marR="0" lvl="3" algn="l" rtl="0">
              <a:lnSpc>
                <a:spcPct val="100000"/>
              </a:lnSpc>
              <a:spcBef>
                <a:spcPts val="0"/>
              </a:spcBef>
              <a:spcAft>
                <a:spcPts val="0"/>
              </a:spcAft>
              <a:buClr>
                <a:srgbClr val="000000"/>
              </a:buClr>
              <a:buSzPts val="1600"/>
              <a:buFont typeface="Overpass"/>
              <a:buNone/>
              <a:defRPr sz="1600" b="0" i="0" u="none" strike="noStrike" cap="none">
                <a:solidFill>
                  <a:srgbClr val="000000"/>
                </a:solidFill>
                <a:latin typeface="Overpass"/>
                <a:ea typeface="Overpass"/>
                <a:cs typeface="Overpass"/>
                <a:sym typeface="Overpass"/>
              </a:defRPr>
            </a:lvl4pPr>
            <a:lvl5pPr marR="0" lvl="4" algn="l" rtl="0">
              <a:lnSpc>
                <a:spcPct val="100000"/>
              </a:lnSpc>
              <a:spcBef>
                <a:spcPts val="0"/>
              </a:spcBef>
              <a:spcAft>
                <a:spcPts val="0"/>
              </a:spcAft>
              <a:buClr>
                <a:srgbClr val="000000"/>
              </a:buClr>
              <a:buSzPts val="1600"/>
              <a:buFont typeface="Overpass"/>
              <a:buNone/>
              <a:defRPr sz="1600" b="0" i="0" u="none" strike="noStrike" cap="none">
                <a:solidFill>
                  <a:srgbClr val="000000"/>
                </a:solidFill>
                <a:latin typeface="Overpass"/>
                <a:ea typeface="Overpass"/>
                <a:cs typeface="Overpass"/>
                <a:sym typeface="Overpass"/>
              </a:defRPr>
            </a:lvl5pPr>
            <a:lvl6pPr marR="0" lvl="5" algn="l" rtl="0">
              <a:lnSpc>
                <a:spcPct val="100000"/>
              </a:lnSpc>
              <a:spcBef>
                <a:spcPts val="0"/>
              </a:spcBef>
              <a:spcAft>
                <a:spcPts val="0"/>
              </a:spcAft>
              <a:buClr>
                <a:srgbClr val="000000"/>
              </a:buClr>
              <a:buSzPts val="1600"/>
              <a:buFont typeface="Overpass"/>
              <a:buNone/>
              <a:defRPr sz="1600" b="0" i="0" u="none" strike="noStrike" cap="none">
                <a:solidFill>
                  <a:srgbClr val="000000"/>
                </a:solidFill>
                <a:latin typeface="Overpass"/>
                <a:ea typeface="Overpass"/>
                <a:cs typeface="Overpass"/>
                <a:sym typeface="Overpass"/>
              </a:defRPr>
            </a:lvl6pPr>
            <a:lvl7pPr marR="0" lvl="6" algn="l" rtl="0">
              <a:lnSpc>
                <a:spcPct val="100000"/>
              </a:lnSpc>
              <a:spcBef>
                <a:spcPts val="0"/>
              </a:spcBef>
              <a:spcAft>
                <a:spcPts val="0"/>
              </a:spcAft>
              <a:buClr>
                <a:srgbClr val="000000"/>
              </a:buClr>
              <a:buSzPts val="1600"/>
              <a:buFont typeface="Overpass"/>
              <a:buNone/>
              <a:defRPr sz="1600" b="0" i="0" u="none" strike="noStrike" cap="none">
                <a:solidFill>
                  <a:srgbClr val="000000"/>
                </a:solidFill>
                <a:latin typeface="Overpass"/>
                <a:ea typeface="Overpass"/>
                <a:cs typeface="Overpass"/>
                <a:sym typeface="Overpass"/>
              </a:defRPr>
            </a:lvl7pPr>
            <a:lvl8pPr marR="0" lvl="7" algn="l" rtl="0">
              <a:lnSpc>
                <a:spcPct val="100000"/>
              </a:lnSpc>
              <a:spcBef>
                <a:spcPts val="0"/>
              </a:spcBef>
              <a:spcAft>
                <a:spcPts val="0"/>
              </a:spcAft>
              <a:buClr>
                <a:srgbClr val="000000"/>
              </a:buClr>
              <a:buSzPts val="1600"/>
              <a:buFont typeface="Overpass"/>
              <a:buNone/>
              <a:defRPr sz="1600" b="0" i="0" u="none" strike="noStrike" cap="none">
                <a:solidFill>
                  <a:srgbClr val="000000"/>
                </a:solidFill>
                <a:latin typeface="Overpass"/>
                <a:ea typeface="Overpass"/>
                <a:cs typeface="Overpass"/>
                <a:sym typeface="Overpass"/>
              </a:defRPr>
            </a:lvl8pPr>
            <a:lvl9pPr marR="0" lvl="8" algn="l" rtl="0">
              <a:lnSpc>
                <a:spcPct val="100000"/>
              </a:lnSpc>
              <a:spcBef>
                <a:spcPts val="0"/>
              </a:spcBef>
              <a:spcAft>
                <a:spcPts val="0"/>
              </a:spcAft>
              <a:buClr>
                <a:srgbClr val="000000"/>
              </a:buClr>
              <a:buSzPts val="1600"/>
              <a:buFont typeface="Overpass"/>
              <a:buNone/>
              <a:defRPr sz="1600" b="0" i="0" u="none" strike="noStrike" cap="none">
                <a:solidFill>
                  <a:srgbClr val="000000"/>
                </a:solidFill>
                <a:latin typeface="Overpass"/>
                <a:ea typeface="Overpass"/>
                <a:cs typeface="Overpass"/>
                <a:sym typeface="Overpass"/>
              </a:defRPr>
            </a:lvl9pPr>
          </a:lstStyle>
          <a:p>
            <a:endParaRPr/>
          </a:p>
        </p:txBody>
      </p:sp>
      <p:sp>
        <p:nvSpPr>
          <p:cNvPr id="839" name="Google Shape;839;p69"/>
          <p:cNvSpPr txBox="1">
            <a:spLocks noGrp="1"/>
          </p:cNvSpPr>
          <p:nvPr>
            <p:ph type="subTitle" idx="2"/>
          </p:nvPr>
        </p:nvSpPr>
        <p:spPr>
          <a:xfrm>
            <a:off x="1821825" y="3505200"/>
            <a:ext cx="4572000" cy="120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1200"/>
              <a:buFont typeface="Overpass"/>
              <a:buNone/>
              <a:defRPr sz="1200" b="0" i="0" u="none" strike="noStrike" cap="none">
                <a:solidFill>
                  <a:srgbClr val="FFFFFF"/>
                </a:solidFill>
                <a:latin typeface="Overpass"/>
                <a:ea typeface="Overpass"/>
                <a:cs typeface="Overpass"/>
                <a:sym typeface="Overpass"/>
              </a:defRPr>
            </a:lvl1pPr>
            <a:lvl2pPr marR="0" lvl="1" algn="l" rtl="0">
              <a:lnSpc>
                <a:spcPct val="100000"/>
              </a:lnSpc>
              <a:spcBef>
                <a:spcPts val="0"/>
              </a:spcBef>
              <a:spcAft>
                <a:spcPts val="0"/>
              </a:spcAft>
              <a:buClr>
                <a:srgbClr val="000000"/>
              </a:buClr>
              <a:buSzPts val="1200"/>
              <a:buFont typeface="Overpass"/>
              <a:buNone/>
              <a:defRPr sz="1200" b="0" i="0" u="none" strike="noStrike" cap="none">
                <a:solidFill>
                  <a:srgbClr val="000000"/>
                </a:solidFill>
                <a:latin typeface="Overpass"/>
                <a:ea typeface="Overpass"/>
                <a:cs typeface="Overpass"/>
                <a:sym typeface="Overpass"/>
              </a:defRPr>
            </a:lvl2pPr>
            <a:lvl3pPr marR="0" lvl="2" algn="l" rtl="0">
              <a:lnSpc>
                <a:spcPct val="100000"/>
              </a:lnSpc>
              <a:spcBef>
                <a:spcPts val="0"/>
              </a:spcBef>
              <a:spcAft>
                <a:spcPts val="0"/>
              </a:spcAft>
              <a:buClr>
                <a:srgbClr val="000000"/>
              </a:buClr>
              <a:buSzPts val="1200"/>
              <a:buFont typeface="Overpass"/>
              <a:buNone/>
              <a:defRPr sz="1200" b="0" i="0" u="none" strike="noStrike" cap="none">
                <a:solidFill>
                  <a:srgbClr val="000000"/>
                </a:solidFill>
                <a:latin typeface="Overpass"/>
                <a:ea typeface="Overpass"/>
                <a:cs typeface="Overpass"/>
                <a:sym typeface="Overpass"/>
              </a:defRPr>
            </a:lvl3pPr>
            <a:lvl4pPr marR="0" lvl="3" algn="l" rtl="0">
              <a:lnSpc>
                <a:spcPct val="100000"/>
              </a:lnSpc>
              <a:spcBef>
                <a:spcPts val="0"/>
              </a:spcBef>
              <a:spcAft>
                <a:spcPts val="0"/>
              </a:spcAft>
              <a:buClr>
                <a:srgbClr val="000000"/>
              </a:buClr>
              <a:buSzPts val="1200"/>
              <a:buFont typeface="Overpass"/>
              <a:buNone/>
              <a:defRPr sz="1200" b="0" i="0" u="none" strike="noStrike" cap="none">
                <a:solidFill>
                  <a:srgbClr val="000000"/>
                </a:solidFill>
                <a:latin typeface="Overpass"/>
                <a:ea typeface="Overpass"/>
                <a:cs typeface="Overpass"/>
                <a:sym typeface="Overpass"/>
              </a:defRPr>
            </a:lvl4pPr>
            <a:lvl5pPr marR="0" lvl="4" algn="l" rtl="0">
              <a:lnSpc>
                <a:spcPct val="100000"/>
              </a:lnSpc>
              <a:spcBef>
                <a:spcPts val="0"/>
              </a:spcBef>
              <a:spcAft>
                <a:spcPts val="0"/>
              </a:spcAft>
              <a:buClr>
                <a:srgbClr val="000000"/>
              </a:buClr>
              <a:buSzPts val="1200"/>
              <a:buFont typeface="Overpass"/>
              <a:buNone/>
              <a:defRPr sz="1200" b="0" i="0" u="none" strike="noStrike" cap="none">
                <a:solidFill>
                  <a:srgbClr val="000000"/>
                </a:solidFill>
                <a:latin typeface="Overpass"/>
                <a:ea typeface="Overpass"/>
                <a:cs typeface="Overpass"/>
                <a:sym typeface="Overpass"/>
              </a:defRPr>
            </a:lvl5pPr>
            <a:lvl6pPr marR="0" lvl="5" algn="l" rtl="0">
              <a:lnSpc>
                <a:spcPct val="100000"/>
              </a:lnSpc>
              <a:spcBef>
                <a:spcPts val="0"/>
              </a:spcBef>
              <a:spcAft>
                <a:spcPts val="0"/>
              </a:spcAft>
              <a:buClr>
                <a:srgbClr val="000000"/>
              </a:buClr>
              <a:buSzPts val="1200"/>
              <a:buFont typeface="Overpass"/>
              <a:buNone/>
              <a:defRPr sz="1200" b="0" i="0" u="none" strike="noStrike" cap="none">
                <a:solidFill>
                  <a:srgbClr val="000000"/>
                </a:solidFill>
                <a:latin typeface="Overpass"/>
                <a:ea typeface="Overpass"/>
                <a:cs typeface="Overpass"/>
                <a:sym typeface="Overpass"/>
              </a:defRPr>
            </a:lvl6pPr>
            <a:lvl7pPr marR="0" lvl="6" algn="l" rtl="0">
              <a:lnSpc>
                <a:spcPct val="100000"/>
              </a:lnSpc>
              <a:spcBef>
                <a:spcPts val="0"/>
              </a:spcBef>
              <a:spcAft>
                <a:spcPts val="0"/>
              </a:spcAft>
              <a:buClr>
                <a:srgbClr val="000000"/>
              </a:buClr>
              <a:buSzPts val="1200"/>
              <a:buFont typeface="Overpass"/>
              <a:buNone/>
              <a:defRPr sz="1200" b="0" i="0" u="none" strike="noStrike" cap="none">
                <a:solidFill>
                  <a:srgbClr val="000000"/>
                </a:solidFill>
                <a:latin typeface="Overpass"/>
                <a:ea typeface="Overpass"/>
                <a:cs typeface="Overpass"/>
                <a:sym typeface="Overpass"/>
              </a:defRPr>
            </a:lvl7pPr>
            <a:lvl8pPr marR="0" lvl="7" algn="l" rtl="0">
              <a:lnSpc>
                <a:spcPct val="100000"/>
              </a:lnSpc>
              <a:spcBef>
                <a:spcPts val="0"/>
              </a:spcBef>
              <a:spcAft>
                <a:spcPts val="0"/>
              </a:spcAft>
              <a:buClr>
                <a:srgbClr val="000000"/>
              </a:buClr>
              <a:buSzPts val="1200"/>
              <a:buFont typeface="Overpass"/>
              <a:buNone/>
              <a:defRPr sz="1200" b="0" i="0" u="none" strike="noStrike" cap="none">
                <a:solidFill>
                  <a:srgbClr val="000000"/>
                </a:solidFill>
                <a:latin typeface="Overpass"/>
                <a:ea typeface="Overpass"/>
                <a:cs typeface="Overpass"/>
                <a:sym typeface="Overpass"/>
              </a:defRPr>
            </a:lvl8pPr>
            <a:lvl9pPr marR="0" lvl="8" algn="l" rtl="0">
              <a:lnSpc>
                <a:spcPct val="100000"/>
              </a:lnSpc>
              <a:spcBef>
                <a:spcPts val="0"/>
              </a:spcBef>
              <a:spcAft>
                <a:spcPts val="0"/>
              </a:spcAft>
              <a:buClr>
                <a:srgbClr val="000000"/>
              </a:buClr>
              <a:buSzPts val="1200"/>
              <a:buFont typeface="Overpass"/>
              <a:buNone/>
              <a:defRPr sz="1200" b="0" i="0" u="none" strike="noStrike" cap="none">
                <a:solidFill>
                  <a:srgbClr val="000000"/>
                </a:solidFill>
                <a:latin typeface="Overpass"/>
                <a:ea typeface="Overpass"/>
                <a:cs typeface="Overpass"/>
                <a:sym typeface="Overpass"/>
              </a:defRPr>
            </a:lvl9pPr>
          </a:lstStyle>
          <a:p>
            <a:endParaRPr/>
          </a:p>
        </p:txBody>
      </p:sp>
      <p:pic>
        <p:nvPicPr>
          <p:cNvPr id="840" name="Google Shape;840;p69"/>
          <p:cNvPicPr preferRelativeResize="0"/>
          <p:nvPr/>
        </p:nvPicPr>
        <p:blipFill rotWithShape="1">
          <a:blip r:embed="rId3">
            <a:alphaModFix/>
          </a:blip>
          <a:srcRect l="39" r="38"/>
          <a:stretch/>
        </p:blipFill>
        <p:spPr>
          <a:xfrm>
            <a:off x="342897" y="4761876"/>
            <a:ext cx="854400" cy="202107"/>
          </a:xfrm>
          <a:prstGeom prst="rect">
            <a:avLst/>
          </a:prstGeom>
          <a:noFill/>
          <a:ln>
            <a:noFill/>
          </a:ln>
        </p:spPr>
      </p:pic>
    </p:spTree>
  </p:cSld>
  <p:clrMapOvr>
    <a:masterClrMapping/>
  </p:clrMapOvr>
  <p:transition spd="med">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Interior title, subhead, and body">
  <p:cSld name="Interior title, subhead, and body">
    <p:spTree>
      <p:nvGrpSpPr>
        <p:cNvPr id="1" name="Shape 841"/>
        <p:cNvGrpSpPr/>
        <p:nvPr/>
      </p:nvGrpSpPr>
      <p:grpSpPr>
        <a:xfrm>
          <a:off x="0" y="0"/>
          <a:ext cx="0" cy="0"/>
          <a:chOff x="0" y="0"/>
          <a:chExt cx="0" cy="0"/>
        </a:xfrm>
      </p:grpSpPr>
      <p:sp>
        <p:nvSpPr>
          <p:cNvPr id="842" name="Google Shape;842;p70"/>
          <p:cNvSpPr txBox="1">
            <a:spLocks noGrp="1"/>
          </p:cNvSpPr>
          <p:nvPr>
            <p:ph type="subTitle" idx="1"/>
          </p:nvPr>
        </p:nvSpPr>
        <p:spPr>
          <a:xfrm>
            <a:off x="335831" y="41581"/>
            <a:ext cx="3861600" cy="612300"/>
          </a:xfrm>
          <a:prstGeom prst="rect">
            <a:avLst/>
          </a:prstGeom>
          <a:noFill/>
          <a:ln>
            <a:noFill/>
          </a:ln>
        </p:spPr>
        <p:txBody>
          <a:bodyPr spcFirstLastPara="1" wrap="square" lIns="329175" tIns="68575" rIns="68575" bIns="68575" anchor="ctr" anchorCtr="0">
            <a:noAutofit/>
          </a:bodyPr>
          <a:lstStyle>
            <a:lvl1pPr marR="0" lvl="0"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1pPr>
            <a:lvl2pPr marR="0" lvl="1"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2pPr>
            <a:lvl3pPr marR="0" lvl="2"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3pPr>
            <a:lvl4pPr marR="0" lvl="3"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4pPr>
            <a:lvl5pPr marR="0" lvl="4"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5pPr>
            <a:lvl6pPr marR="0" lvl="5"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6pPr>
            <a:lvl7pPr marR="0" lvl="6"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7pPr>
            <a:lvl8pPr marR="0" lvl="7"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8pPr>
            <a:lvl9pPr marR="0" lvl="8"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9pPr>
          </a:lstStyle>
          <a:p>
            <a:endParaRPr/>
          </a:p>
        </p:txBody>
      </p:sp>
      <p:sp>
        <p:nvSpPr>
          <p:cNvPr id="843" name="Google Shape;843;p70"/>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marR="0" lvl="0" algn="ctr" rtl="0">
              <a:lnSpc>
                <a:spcPct val="130000"/>
              </a:lnSpc>
              <a:spcBef>
                <a:spcPts val="0"/>
              </a:spcBef>
              <a:spcAft>
                <a:spcPts val="0"/>
              </a:spcAft>
              <a:buClr>
                <a:srgbClr val="000000"/>
              </a:buClr>
              <a:buSzPts val="2600"/>
              <a:buFont typeface="Arial"/>
              <a:buNone/>
              <a:defRPr sz="2000" b="0" i="0" u="none" strike="noStrike" cap="none">
                <a:solidFill>
                  <a:srgbClr val="000000"/>
                </a:solidFill>
                <a:latin typeface="Arial"/>
                <a:ea typeface="Arial"/>
                <a:cs typeface="Arial"/>
                <a:sym typeface="Arial"/>
              </a:defRPr>
            </a:lvl1pPr>
            <a:lvl2pPr marR="0" lvl="1" algn="ctr" rtl="0">
              <a:lnSpc>
                <a:spcPct val="130000"/>
              </a:lnSpc>
              <a:spcBef>
                <a:spcPts val="0"/>
              </a:spcBef>
              <a:spcAft>
                <a:spcPts val="0"/>
              </a:spcAft>
              <a:buClr>
                <a:srgbClr val="000000"/>
              </a:buClr>
              <a:buSzPts val="2600"/>
              <a:buFont typeface="Arial"/>
              <a:buNone/>
              <a:defRPr sz="2000" b="0" i="0" u="none" strike="noStrike" cap="none">
                <a:solidFill>
                  <a:srgbClr val="000000"/>
                </a:solidFill>
                <a:latin typeface="Arial"/>
                <a:ea typeface="Arial"/>
                <a:cs typeface="Arial"/>
                <a:sym typeface="Arial"/>
              </a:defRPr>
            </a:lvl2pPr>
            <a:lvl3pPr marR="0" lvl="2" algn="ctr" rtl="0">
              <a:lnSpc>
                <a:spcPct val="130000"/>
              </a:lnSpc>
              <a:spcBef>
                <a:spcPts val="0"/>
              </a:spcBef>
              <a:spcAft>
                <a:spcPts val="0"/>
              </a:spcAft>
              <a:buClr>
                <a:srgbClr val="000000"/>
              </a:buClr>
              <a:buSzPts val="2600"/>
              <a:buFont typeface="Arial"/>
              <a:buNone/>
              <a:defRPr sz="2000" b="0" i="0" u="none" strike="noStrike" cap="none">
                <a:solidFill>
                  <a:srgbClr val="000000"/>
                </a:solidFill>
                <a:latin typeface="Arial"/>
                <a:ea typeface="Arial"/>
                <a:cs typeface="Arial"/>
                <a:sym typeface="Arial"/>
              </a:defRPr>
            </a:lvl3pPr>
            <a:lvl4pPr marR="0" lvl="3" algn="ctr" rtl="0">
              <a:lnSpc>
                <a:spcPct val="130000"/>
              </a:lnSpc>
              <a:spcBef>
                <a:spcPts val="0"/>
              </a:spcBef>
              <a:spcAft>
                <a:spcPts val="0"/>
              </a:spcAft>
              <a:buClr>
                <a:srgbClr val="000000"/>
              </a:buClr>
              <a:buSzPts val="2600"/>
              <a:buFont typeface="Arial"/>
              <a:buNone/>
              <a:defRPr sz="2000" b="0" i="0" u="none" strike="noStrike" cap="none">
                <a:solidFill>
                  <a:srgbClr val="000000"/>
                </a:solidFill>
                <a:latin typeface="Arial"/>
                <a:ea typeface="Arial"/>
                <a:cs typeface="Arial"/>
                <a:sym typeface="Arial"/>
              </a:defRPr>
            </a:lvl4pPr>
            <a:lvl5pPr marR="0" lvl="4" algn="ctr" rtl="0">
              <a:lnSpc>
                <a:spcPct val="130000"/>
              </a:lnSpc>
              <a:spcBef>
                <a:spcPts val="0"/>
              </a:spcBef>
              <a:spcAft>
                <a:spcPts val="0"/>
              </a:spcAft>
              <a:buClr>
                <a:srgbClr val="000000"/>
              </a:buClr>
              <a:buSzPts val="2600"/>
              <a:buFont typeface="Arial"/>
              <a:buNone/>
              <a:defRPr sz="2000" b="0" i="0" u="none" strike="noStrike" cap="none">
                <a:solidFill>
                  <a:srgbClr val="000000"/>
                </a:solidFill>
                <a:latin typeface="Arial"/>
                <a:ea typeface="Arial"/>
                <a:cs typeface="Arial"/>
                <a:sym typeface="Arial"/>
              </a:defRPr>
            </a:lvl5pPr>
            <a:lvl6pPr marR="0" lvl="5" algn="ctr" rtl="0">
              <a:lnSpc>
                <a:spcPct val="130000"/>
              </a:lnSpc>
              <a:spcBef>
                <a:spcPts val="0"/>
              </a:spcBef>
              <a:spcAft>
                <a:spcPts val="0"/>
              </a:spcAft>
              <a:buClr>
                <a:srgbClr val="000000"/>
              </a:buClr>
              <a:buSzPts val="2600"/>
              <a:buFont typeface="Arial"/>
              <a:buNone/>
              <a:defRPr sz="2000" b="0" i="0" u="none" strike="noStrike" cap="none">
                <a:solidFill>
                  <a:srgbClr val="000000"/>
                </a:solidFill>
                <a:latin typeface="Arial"/>
                <a:ea typeface="Arial"/>
                <a:cs typeface="Arial"/>
                <a:sym typeface="Arial"/>
              </a:defRPr>
            </a:lvl6pPr>
            <a:lvl7pPr marR="0" lvl="6" algn="ctr" rtl="0">
              <a:lnSpc>
                <a:spcPct val="130000"/>
              </a:lnSpc>
              <a:spcBef>
                <a:spcPts val="0"/>
              </a:spcBef>
              <a:spcAft>
                <a:spcPts val="0"/>
              </a:spcAft>
              <a:buClr>
                <a:srgbClr val="000000"/>
              </a:buClr>
              <a:buSzPts val="2600"/>
              <a:buFont typeface="Arial"/>
              <a:buNone/>
              <a:defRPr sz="2000" b="0" i="0" u="none" strike="noStrike" cap="none">
                <a:solidFill>
                  <a:srgbClr val="000000"/>
                </a:solidFill>
                <a:latin typeface="Arial"/>
                <a:ea typeface="Arial"/>
                <a:cs typeface="Arial"/>
                <a:sym typeface="Arial"/>
              </a:defRPr>
            </a:lvl7pPr>
            <a:lvl8pPr marR="0" lvl="7" algn="ctr" rtl="0">
              <a:lnSpc>
                <a:spcPct val="130000"/>
              </a:lnSpc>
              <a:spcBef>
                <a:spcPts val="0"/>
              </a:spcBef>
              <a:spcAft>
                <a:spcPts val="0"/>
              </a:spcAft>
              <a:buClr>
                <a:srgbClr val="000000"/>
              </a:buClr>
              <a:buSzPts val="2600"/>
              <a:buFont typeface="Arial"/>
              <a:buNone/>
              <a:defRPr sz="2000" b="0" i="0" u="none" strike="noStrike" cap="none">
                <a:solidFill>
                  <a:srgbClr val="000000"/>
                </a:solidFill>
                <a:latin typeface="Arial"/>
                <a:ea typeface="Arial"/>
                <a:cs typeface="Arial"/>
                <a:sym typeface="Arial"/>
              </a:defRPr>
            </a:lvl8pPr>
            <a:lvl9pPr marR="0" lvl="8" algn="ctr" rtl="0">
              <a:lnSpc>
                <a:spcPct val="130000"/>
              </a:lnSpc>
              <a:spcBef>
                <a:spcPts val="0"/>
              </a:spcBef>
              <a:spcAft>
                <a:spcPts val="0"/>
              </a:spcAft>
              <a:buClr>
                <a:srgbClr val="000000"/>
              </a:buClr>
              <a:buSzPts val="2600"/>
              <a:buFont typeface="Arial"/>
              <a:buNone/>
              <a:defRPr sz="2000" b="0" i="0" u="none" strike="noStrike" cap="none">
                <a:solidFill>
                  <a:srgbClr val="000000"/>
                </a:solidFill>
                <a:latin typeface="Arial"/>
                <a:ea typeface="Arial"/>
                <a:cs typeface="Arial"/>
                <a:sym typeface="Arial"/>
              </a:defRPr>
            </a:lvl9pPr>
          </a:lstStyle>
          <a:p>
            <a:endParaRPr/>
          </a:p>
        </p:txBody>
      </p:sp>
      <p:cxnSp>
        <p:nvCxnSpPr>
          <p:cNvPr id="844" name="Google Shape;844;p70"/>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845" name="Google Shape;845;p70"/>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846" name="Google Shape;846;p7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847" name="Google Shape;847;p70"/>
          <p:cNvPicPr preferRelativeResize="0"/>
          <p:nvPr/>
        </p:nvPicPr>
        <p:blipFill rotWithShape="1">
          <a:blip r:embed="rId2">
            <a:alphaModFix/>
          </a:blip>
          <a:srcRect t="327" b="316"/>
          <a:stretch/>
        </p:blipFill>
        <p:spPr>
          <a:xfrm>
            <a:off x="8033459" y="4734938"/>
            <a:ext cx="731888" cy="171091"/>
          </a:xfrm>
          <a:prstGeom prst="rect">
            <a:avLst/>
          </a:prstGeom>
          <a:noFill/>
          <a:ln>
            <a:noFill/>
          </a:ln>
        </p:spPr>
      </p:pic>
      <p:sp>
        <p:nvSpPr>
          <p:cNvPr id="848" name="Google Shape;848;p70"/>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marR="0" lvl="0" algn="ctr" rtl="0">
              <a:lnSpc>
                <a:spcPct val="140000"/>
              </a:lnSpc>
              <a:spcBef>
                <a:spcPts val="0"/>
              </a:spcBef>
              <a:spcAft>
                <a:spcPts val="0"/>
              </a:spcAft>
              <a:buClr>
                <a:srgbClr val="000000"/>
              </a:buClr>
              <a:buSzPts val="1200"/>
              <a:buFont typeface="Arial"/>
              <a:buNone/>
              <a:defRPr sz="1400" b="0" i="0" u="none" strike="noStrike" cap="none">
                <a:solidFill>
                  <a:schemeClr val="accent1"/>
                </a:solidFill>
                <a:latin typeface="Arial"/>
                <a:ea typeface="Arial"/>
                <a:cs typeface="Arial"/>
                <a:sym typeface="Arial"/>
              </a:defRPr>
            </a:lvl1pPr>
            <a:lvl2pPr marR="0" lvl="1" algn="ctr" rtl="0">
              <a:lnSpc>
                <a:spcPct val="140000"/>
              </a:lnSpc>
              <a:spcBef>
                <a:spcPts val="400"/>
              </a:spcBef>
              <a:spcAft>
                <a:spcPts val="0"/>
              </a:spcAft>
              <a:buClr>
                <a:srgbClr val="000000"/>
              </a:buClr>
              <a:buSzPts val="1100"/>
              <a:buFont typeface="Arial"/>
              <a:buNone/>
              <a:defRPr sz="1400" b="0" i="0" u="none" strike="noStrike" cap="none">
                <a:solidFill>
                  <a:schemeClr val="accent1"/>
                </a:solidFill>
                <a:latin typeface="Arial"/>
                <a:ea typeface="Arial"/>
                <a:cs typeface="Arial"/>
                <a:sym typeface="Arial"/>
              </a:defRPr>
            </a:lvl2pPr>
            <a:lvl3pPr marR="0" lvl="2" algn="ctr" rtl="0">
              <a:lnSpc>
                <a:spcPct val="140000"/>
              </a:lnSpc>
              <a:spcBef>
                <a:spcPts val="400"/>
              </a:spcBef>
              <a:spcAft>
                <a:spcPts val="0"/>
              </a:spcAft>
              <a:buClr>
                <a:srgbClr val="000000"/>
              </a:buClr>
              <a:buSzPts val="1100"/>
              <a:buFont typeface="Arial"/>
              <a:buNone/>
              <a:defRPr sz="1400" b="0" i="0" u="none" strike="noStrike" cap="none">
                <a:solidFill>
                  <a:schemeClr val="accent1"/>
                </a:solidFill>
                <a:latin typeface="Arial"/>
                <a:ea typeface="Arial"/>
                <a:cs typeface="Arial"/>
                <a:sym typeface="Arial"/>
              </a:defRPr>
            </a:lvl3pPr>
            <a:lvl4pPr marR="0" lvl="3" algn="ctr" rtl="0">
              <a:lnSpc>
                <a:spcPct val="140000"/>
              </a:lnSpc>
              <a:spcBef>
                <a:spcPts val="400"/>
              </a:spcBef>
              <a:spcAft>
                <a:spcPts val="0"/>
              </a:spcAft>
              <a:buClr>
                <a:srgbClr val="000000"/>
              </a:buClr>
              <a:buSzPts val="1100"/>
              <a:buFont typeface="Arial"/>
              <a:buNone/>
              <a:defRPr sz="1400" b="0" i="0" u="none" strike="noStrike" cap="none">
                <a:solidFill>
                  <a:schemeClr val="accent1"/>
                </a:solidFill>
                <a:latin typeface="Arial"/>
                <a:ea typeface="Arial"/>
                <a:cs typeface="Arial"/>
                <a:sym typeface="Arial"/>
              </a:defRPr>
            </a:lvl4pPr>
            <a:lvl5pPr marR="0" lvl="4" algn="ctr" rtl="0">
              <a:lnSpc>
                <a:spcPct val="140000"/>
              </a:lnSpc>
              <a:spcBef>
                <a:spcPts val="400"/>
              </a:spcBef>
              <a:spcAft>
                <a:spcPts val="0"/>
              </a:spcAft>
              <a:buClr>
                <a:srgbClr val="000000"/>
              </a:buClr>
              <a:buSzPts val="1100"/>
              <a:buFont typeface="Arial"/>
              <a:buNone/>
              <a:defRPr sz="1400" b="0" i="0" u="none" strike="noStrike" cap="none">
                <a:solidFill>
                  <a:schemeClr val="accent1"/>
                </a:solidFill>
                <a:latin typeface="Arial"/>
                <a:ea typeface="Arial"/>
                <a:cs typeface="Arial"/>
                <a:sym typeface="Arial"/>
              </a:defRPr>
            </a:lvl5pPr>
            <a:lvl6pPr marR="0" lvl="5" algn="ctr" rtl="0">
              <a:lnSpc>
                <a:spcPct val="140000"/>
              </a:lnSpc>
              <a:spcBef>
                <a:spcPts val="400"/>
              </a:spcBef>
              <a:spcAft>
                <a:spcPts val="0"/>
              </a:spcAft>
              <a:buClr>
                <a:srgbClr val="000000"/>
              </a:buClr>
              <a:buSzPts val="1100"/>
              <a:buFont typeface="Arial"/>
              <a:buNone/>
              <a:defRPr sz="1400" b="0" i="0" u="none" strike="noStrike" cap="none">
                <a:solidFill>
                  <a:schemeClr val="accent1"/>
                </a:solidFill>
                <a:latin typeface="Arial"/>
                <a:ea typeface="Arial"/>
                <a:cs typeface="Arial"/>
                <a:sym typeface="Arial"/>
              </a:defRPr>
            </a:lvl6pPr>
            <a:lvl7pPr marR="0" lvl="6" algn="ctr" rtl="0">
              <a:lnSpc>
                <a:spcPct val="140000"/>
              </a:lnSpc>
              <a:spcBef>
                <a:spcPts val="400"/>
              </a:spcBef>
              <a:spcAft>
                <a:spcPts val="0"/>
              </a:spcAft>
              <a:buClr>
                <a:srgbClr val="000000"/>
              </a:buClr>
              <a:buSzPts val="1100"/>
              <a:buFont typeface="Arial"/>
              <a:buNone/>
              <a:defRPr sz="1400" b="0" i="0" u="none" strike="noStrike" cap="none">
                <a:solidFill>
                  <a:schemeClr val="accent1"/>
                </a:solidFill>
                <a:latin typeface="Arial"/>
                <a:ea typeface="Arial"/>
                <a:cs typeface="Arial"/>
                <a:sym typeface="Arial"/>
              </a:defRPr>
            </a:lvl7pPr>
            <a:lvl8pPr marR="0" lvl="7" algn="ctr" rtl="0">
              <a:lnSpc>
                <a:spcPct val="140000"/>
              </a:lnSpc>
              <a:spcBef>
                <a:spcPts val="400"/>
              </a:spcBef>
              <a:spcAft>
                <a:spcPts val="0"/>
              </a:spcAft>
              <a:buClr>
                <a:srgbClr val="000000"/>
              </a:buClr>
              <a:buSzPts val="1100"/>
              <a:buFont typeface="Arial"/>
              <a:buNone/>
              <a:defRPr sz="1400" b="0" i="0" u="none" strike="noStrike" cap="none">
                <a:solidFill>
                  <a:schemeClr val="accent1"/>
                </a:solidFill>
                <a:latin typeface="Arial"/>
                <a:ea typeface="Arial"/>
                <a:cs typeface="Arial"/>
                <a:sym typeface="Arial"/>
              </a:defRPr>
            </a:lvl8pPr>
            <a:lvl9pPr marR="0" lvl="8" algn="ctr" rtl="0">
              <a:lnSpc>
                <a:spcPct val="140000"/>
              </a:lnSpc>
              <a:spcBef>
                <a:spcPts val="400"/>
              </a:spcBef>
              <a:spcAft>
                <a:spcPts val="400"/>
              </a:spcAft>
              <a:buClr>
                <a:srgbClr val="000000"/>
              </a:buClr>
              <a:buSzPts val="1100"/>
              <a:buFont typeface="Arial"/>
              <a:buNone/>
              <a:defRPr sz="1400" b="0" i="0" u="none" strike="noStrike" cap="none">
                <a:solidFill>
                  <a:schemeClr val="accent1"/>
                </a:solidFill>
                <a:latin typeface="Arial"/>
                <a:ea typeface="Arial"/>
                <a:cs typeface="Arial"/>
                <a:sym typeface="Arial"/>
              </a:defRPr>
            </a:lvl9pPr>
          </a:lstStyle>
          <a:p>
            <a:endParaRPr/>
          </a:p>
        </p:txBody>
      </p:sp>
      <p:sp>
        <p:nvSpPr>
          <p:cNvPr id="849" name="Google Shape;849;p70"/>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marR="0" lvl="0" algn="l" rtl="0">
              <a:lnSpc>
                <a:spcPct val="115000"/>
              </a:lnSpc>
              <a:spcBef>
                <a:spcPts val="0"/>
              </a:spcBef>
              <a:spcAft>
                <a:spcPts val="0"/>
              </a:spcAft>
              <a:buClr>
                <a:srgbClr val="000000"/>
              </a:buClr>
              <a:buSzPts val="1200"/>
              <a:buFont typeface="Arial"/>
              <a:buNone/>
              <a:defRPr sz="600" b="0" i="0" u="none" strike="noStrike" cap="none">
                <a:solidFill>
                  <a:schemeClr val="dk1"/>
                </a:solidFill>
                <a:latin typeface="Arial"/>
                <a:ea typeface="Arial"/>
                <a:cs typeface="Arial"/>
                <a:sym typeface="Arial"/>
              </a:defRPr>
            </a:lvl1pPr>
            <a:lvl2pPr marR="0" lvl="1" algn="l" rtl="0">
              <a:lnSpc>
                <a:spcPct val="115000"/>
              </a:lnSpc>
              <a:spcBef>
                <a:spcPts val="0"/>
              </a:spcBef>
              <a:spcAft>
                <a:spcPts val="0"/>
              </a:spcAft>
              <a:buClr>
                <a:srgbClr val="000000"/>
              </a:buClr>
              <a:buSzPts val="1100"/>
              <a:buFont typeface="Arial"/>
              <a:buNone/>
              <a:defRPr sz="600" b="0" i="0" u="none" strike="noStrike" cap="none">
                <a:solidFill>
                  <a:schemeClr val="dk1"/>
                </a:solidFill>
                <a:latin typeface="Arial"/>
                <a:ea typeface="Arial"/>
                <a:cs typeface="Arial"/>
                <a:sym typeface="Arial"/>
              </a:defRPr>
            </a:lvl2pPr>
            <a:lvl3pPr marR="0" lvl="2" algn="l" rtl="0">
              <a:lnSpc>
                <a:spcPct val="115000"/>
              </a:lnSpc>
              <a:spcBef>
                <a:spcPts val="0"/>
              </a:spcBef>
              <a:spcAft>
                <a:spcPts val="0"/>
              </a:spcAft>
              <a:buClr>
                <a:srgbClr val="000000"/>
              </a:buClr>
              <a:buSzPts val="1100"/>
              <a:buFont typeface="Arial"/>
              <a:buNone/>
              <a:defRPr sz="600" b="0" i="0" u="none" strike="noStrike" cap="none">
                <a:solidFill>
                  <a:schemeClr val="dk1"/>
                </a:solidFill>
                <a:latin typeface="Arial"/>
                <a:ea typeface="Arial"/>
                <a:cs typeface="Arial"/>
                <a:sym typeface="Arial"/>
              </a:defRPr>
            </a:lvl3pPr>
            <a:lvl4pPr marR="0" lvl="3" algn="l" rtl="0">
              <a:lnSpc>
                <a:spcPct val="115000"/>
              </a:lnSpc>
              <a:spcBef>
                <a:spcPts val="0"/>
              </a:spcBef>
              <a:spcAft>
                <a:spcPts val="0"/>
              </a:spcAft>
              <a:buClr>
                <a:srgbClr val="000000"/>
              </a:buClr>
              <a:buSzPts val="1100"/>
              <a:buFont typeface="Arial"/>
              <a:buNone/>
              <a:defRPr sz="600" b="0" i="0" u="none" strike="noStrike" cap="none">
                <a:solidFill>
                  <a:schemeClr val="dk1"/>
                </a:solidFill>
                <a:latin typeface="Arial"/>
                <a:ea typeface="Arial"/>
                <a:cs typeface="Arial"/>
                <a:sym typeface="Arial"/>
              </a:defRPr>
            </a:lvl4pPr>
            <a:lvl5pPr marR="0" lvl="4" algn="l" rtl="0">
              <a:lnSpc>
                <a:spcPct val="115000"/>
              </a:lnSpc>
              <a:spcBef>
                <a:spcPts val="0"/>
              </a:spcBef>
              <a:spcAft>
                <a:spcPts val="0"/>
              </a:spcAft>
              <a:buClr>
                <a:srgbClr val="000000"/>
              </a:buClr>
              <a:buSzPts val="1100"/>
              <a:buFont typeface="Arial"/>
              <a:buNone/>
              <a:defRPr sz="600" b="0" i="0" u="none" strike="noStrike" cap="none">
                <a:solidFill>
                  <a:schemeClr val="dk1"/>
                </a:solidFill>
                <a:latin typeface="Arial"/>
                <a:ea typeface="Arial"/>
                <a:cs typeface="Arial"/>
                <a:sym typeface="Arial"/>
              </a:defRPr>
            </a:lvl5pPr>
            <a:lvl6pPr marR="0" lvl="5" algn="l" rtl="0">
              <a:lnSpc>
                <a:spcPct val="115000"/>
              </a:lnSpc>
              <a:spcBef>
                <a:spcPts val="0"/>
              </a:spcBef>
              <a:spcAft>
                <a:spcPts val="0"/>
              </a:spcAft>
              <a:buClr>
                <a:srgbClr val="000000"/>
              </a:buClr>
              <a:buSzPts val="1100"/>
              <a:buFont typeface="Arial"/>
              <a:buNone/>
              <a:defRPr sz="600" b="0" i="0" u="none" strike="noStrike" cap="none">
                <a:solidFill>
                  <a:schemeClr val="dk1"/>
                </a:solidFill>
                <a:latin typeface="Arial"/>
                <a:ea typeface="Arial"/>
                <a:cs typeface="Arial"/>
                <a:sym typeface="Arial"/>
              </a:defRPr>
            </a:lvl6pPr>
            <a:lvl7pPr marR="0" lvl="6" algn="l" rtl="0">
              <a:lnSpc>
                <a:spcPct val="115000"/>
              </a:lnSpc>
              <a:spcBef>
                <a:spcPts val="0"/>
              </a:spcBef>
              <a:spcAft>
                <a:spcPts val="0"/>
              </a:spcAft>
              <a:buClr>
                <a:srgbClr val="000000"/>
              </a:buClr>
              <a:buSzPts val="1100"/>
              <a:buFont typeface="Arial"/>
              <a:buNone/>
              <a:defRPr sz="600" b="0" i="0" u="none" strike="noStrike" cap="none">
                <a:solidFill>
                  <a:schemeClr val="dk1"/>
                </a:solidFill>
                <a:latin typeface="Arial"/>
                <a:ea typeface="Arial"/>
                <a:cs typeface="Arial"/>
                <a:sym typeface="Arial"/>
              </a:defRPr>
            </a:lvl7pPr>
            <a:lvl8pPr marR="0" lvl="7" algn="l" rtl="0">
              <a:lnSpc>
                <a:spcPct val="115000"/>
              </a:lnSpc>
              <a:spcBef>
                <a:spcPts val="0"/>
              </a:spcBef>
              <a:spcAft>
                <a:spcPts val="0"/>
              </a:spcAft>
              <a:buClr>
                <a:srgbClr val="000000"/>
              </a:buClr>
              <a:buSzPts val="1100"/>
              <a:buFont typeface="Arial"/>
              <a:buNone/>
              <a:defRPr sz="600" b="0" i="0" u="none" strike="noStrike" cap="none">
                <a:solidFill>
                  <a:schemeClr val="dk1"/>
                </a:solidFill>
                <a:latin typeface="Arial"/>
                <a:ea typeface="Arial"/>
                <a:cs typeface="Arial"/>
                <a:sym typeface="Arial"/>
              </a:defRPr>
            </a:lvl8pPr>
            <a:lvl9pPr marR="0" lvl="8" algn="l" rtl="0">
              <a:lnSpc>
                <a:spcPct val="115000"/>
              </a:lnSpc>
              <a:spcBef>
                <a:spcPts val="0"/>
              </a:spcBef>
              <a:spcAft>
                <a:spcPts val="0"/>
              </a:spcAft>
              <a:buClr>
                <a:srgbClr val="000000"/>
              </a:buClr>
              <a:buSzPts val="1100"/>
              <a:buFont typeface="Arial"/>
              <a:buNone/>
              <a:defRPr sz="600" b="0" i="0" u="none" strike="noStrike" cap="none">
                <a:solidFill>
                  <a:schemeClr val="dk1"/>
                </a:solidFill>
                <a:latin typeface="Arial"/>
                <a:ea typeface="Arial"/>
                <a:cs typeface="Arial"/>
                <a:sym typeface="Arial"/>
              </a:defRPr>
            </a:lvl9pPr>
          </a:lstStyle>
          <a:p>
            <a:endParaRPr/>
          </a:p>
        </p:txBody>
      </p:sp>
      <p:sp>
        <p:nvSpPr>
          <p:cNvPr id="850" name="Google Shape;850;p70"/>
          <p:cNvSpPr txBox="1">
            <a:spLocks noGrp="1"/>
          </p:cNvSpPr>
          <p:nvPr>
            <p:ph type="body" idx="4"/>
          </p:nvPr>
        </p:nvSpPr>
        <p:spPr>
          <a:xfrm>
            <a:off x="1828800" y="1714500"/>
            <a:ext cx="5486400" cy="2743200"/>
          </a:xfrm>
          <a:prstGeom prst="rect">
            <a:avLst/>
          </a:prstGeom>
          <a:noFill/>
          <a:ln>
            <a:noFill/>
          </a:ln>
        </p:spPr>
        <p:txBody>
          <a:bodyPr spcFirstLastPara="1" wrap="square" lIns="0" tIns="0" rIns="0" bIns="0" anchor="t" anchorCtr="0">
            <a:noAutofit/>
          </a:bodyPr>
          <a:lstStyle>
            <a:lvl1pPr marL="457200" marR="0" lvl="0" indent="-298450" algn="l" rtl="0">
              <a:lnSpc>
                <a:spcPct val="140000"/>
              </a:lnSpc>
              <a:spcBef>
                <a:spcPts val="80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2pPr>
            <a:lvl3pPr marL="1371600" marR="0" lvl="2"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3pPr>
            <a:lvl4pPr marL="1828800" marR="0" lvl="3"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4pPr>
            <a:lvl5pPr marL="2286000" marR="0" lvl="4"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5pPr>
            <a:lvl6pPr marL="2743200" marR="0" lvl="5"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6pPr>
            <a:lvl7pPr marL="3200400" marR="0" lvl="6"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7pPr>
            <a:lvl8pPr marL="3657600" marR="0" lvl="7"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8pPr>
            <a:lvl9pPr marL="4114800" marR="0" lvl="8" indent="-285750" algn="l" rtl="0">
              <a:lnSpc>
                <a:spcPct val="140000"/>
              </a:lnSpc>
              <a:spcBef>
                <a:spcPts val="800"/>
              </a:spcBef>
              <a:spcAft>
                <a:spcPts val="800"/>
              </a:spcAft>
              <a:buClr>
                <a:srgbClr val="000000"/>
              </a:buClr>
              <a:buSzPts val="900"/>
              <a:buFont typeface="Arial"/>
              <a:buChar char="･"/>
              <a:defRPr sz="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1"/>
        <p:cNvGrpSpPr/>
        <p:nvPr/>
      </p:nvGrpSpPr>
      <p:grpSpPr>
        <a:xfrm>
          <a:off x="0" y="0"/>
          <a:ext cx="0" cy="0"/>
          <a:chOff x="0" y="0"/>
          <a:chExt cx="0" cy="0"/>
        </a:xfrm>
      </p:grpSpPr>
      <p:sp>
        <p:nvSpPr>
          <p:cNvPr id="852" name="Google Shape;852;p7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853" name="Google Shape;853;p7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854" name="Google Shape;854;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55"/>
        <p:cNvGrpSpPr/>
        <p:nvPr/>
      </p:nvGrpSpPr>
      <p:grpSpPr>
        <a:xfrm>
          <a:off x="0" y="0"/>
          <a:ext cx="0" cy="0"/>
          <a:chOff x="0" y="0"/>
          <a:chExt cx="0" cy="0"/>
        </a:xfrm>
      </p:grpSpPr>
      <p:sp>
        <p:nvSpPr>
          <p:cNvPr id="856" name="Google Shape;856;p72"/>
          <p:cNvSpPr txBox="1">
            <a:spLocks noGrp="1"/>
          </p:cNvSpPr>
          <p:nvPr>
            <p:ph type="title"/>
          </p:nvPr>
        </p:nvSpPr>
        <p:spPr>
          <a:xfrm>
            <a:off x="0" y="0"/>
            <a:ext cx="9144000" cy="448200"/>
          </a:xfrm>
          <a:prstGeom prst="rect">
            <a:avLst/>
          </a:prstGeom>
          <a:solidFill>
            <a:srgbClr val="CC0000"/>
          </a:solid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lt1"/>
              </a:buClr>
              <a:buSzPts val="1400"/>
              <a:buFont typeface="Calibri"/>
              <a:buNone/>
              <a:defRPr sz="3200" b="1" i="0" u="none" strike="noStrike" cap="small">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57" name="Google Shape;857;p72"/>
          <p:cNvSpPr txBox="1">
            <a:spLocks noGrp="1"/>
          </p:cNvSpPr>
          <p:nvPr>
            <p:ph type="body" idx="1"/>
          </p:nvPr>
        </p:nvSpPr>
        <p:spPr>
          <a:xfrm>
            <a:off x="72647" y="825500"/>
            <a:ext cx="8947500" cy="38907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320"/>
              </a:spcBef>
              <a:spcAft>
                <a:spcPts val="0"/>
              </a:spcAft>
              <a:buClr>
                <a:srgbClr val="CC0000"/>
              </a:buClr>
              <a:buSzPts val="1600"/>
              <a:buFont typeface="Arial"/>
              <a:buChar char="•"/>
              <a:defRPr sz="1600" b="0" i="0" u="none" strike="noStrike" cap="none">
                <a:solidFill>
                  <a:srgbClr val="3F3F3F"/>
                </a:solidFill>
                <a:latin typeface="Calibri"/>
                <a:ea typeface="Calibri"/>
                <a:cs typeface="Calibri"/>
                <a:sym typeface="Calibri"/>
              </a:defRPr>
            </a:lvl1pPr>
            <a:lvl2pPr marL="914400" marR="0" lvl="1" indent="-330200" algn="l" rtl="0">
              <a:lnSpc>
                <a:spcPct val="100000"/>
              </a:lnSpc>
              <a:spcBef>
                <a:spcPts val="320"/>
              </a:spcBef>
              <a:spcAft>
                <a:spcPts val="0"/>
              </a:spcAft>
              <a:buClr>
                <a:srgbClr val="CC0000"/>
              </a:buClr>
              <a:buSzPts val="1600"/>
              <a:buFont typeface="Arial"/>
              <a:buChar char="–"/>
              <a:defRPr sz="1600" b="0" i="0" u="none" strike="noStrike" cap="none">
                <a:solidFill>
                  <a:srgbClr val="3F3F3F"/>
                </a:solidFill>
                <a:latin typeface="Calibri"/>
                <a:ea typeface="Calibri"/>
                <a:cs typeface="Calibri"/>
                <a:sym typeface="Calibri"/>
              </a:defRPr>
            </a:lvl2pPr>
            <a:lvl3pPr marL="1371600" marR="0" lvl="2" indent="-330200" algn="l" rtl="0">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3pPr>
            <a:lvl4pPr marL="1828800" marR="0" lvl="3" indent="-330200" algn="l" rtl="0">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4pPr>
            <a:lvl5pPr marL="2286000" marR="0" lvl="4" indent="-330200" algn="l" rtl="0">
              <a:lnSpc>
                <a:spcPct val="100000"/>
              </a:lnSpc>
              <a:spcBef>
                <a:spcPts val="32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8" name="Google Shape;858;p72"/>
          <p:cNvSpPr txBox="1">
            <a:spLocks noGrp="1"/>
          </p:cNvSpPr>
          <p:nvPr>
            <p:ph type="dt" idx="10"/>
          </p:nvPr>
        </p:nvSpPr>
        <p:spPr>
          <a:xfrm>
            <a:off x="7172960" y="4902741"/>
            <a:ext cx="1422300" cy="240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D9D9D9"/>
              </a:buClr>
              <a:buSzPts val="1400"/>
              <a:buFont typeface="Calibri"/>
              <a:buNone/>
              <a:defRPr sz="1200" b="0" i="0" u="none" strike="noStrike" cap="none">
                <a:solidFill>
                  <a:srgbClr val="D9D9D9"/>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59" name="Google Shape;859;p72"/>
          <p:cNvSpPr txBox="1">
            <a:spLocks noGrp="1"/>
          </p:cNvSpPr>
          <p:nvPr>
            <p:ph type="sldNum" idx="12"/>
          </p:nvPr>
        </p:nvSpPr>
        <p:spPr>
          <a:xfrm>
            <a:off x="8688565" y="4898524"/>
            <a:ext cx="3993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D8D8D8"/>
              </a:buClr>
              <a:buSzPts val="1200"/>
              <a:buFont typeface="Calibri"/>
              <a:buNone/>
              <a:defRPr sz="1200" b="0" i="0" u="none" strike="noStrike" cap="none">
                <a:solidFill>
                  <a:srgbClr val="D8D8D8"/>
                </a:solidFill>
                <a:latin typeface="Calibri"/>
                <a:ea typeface="Calibri"/>
                <a:cs typeface="Calibri"/>
                <a:sym typeface="Calibri"/>
              </a:defRPr>
            </a:lvl1pPr>
            <a:lvl2pPr marL="0" marR="0" lvl="1" indent="0" algn="r" rtl="0">
              <a:lnSpc>
                <a:spcPct val="100000"/>
              </a:lnSpc>
              <a:spcBef>
                <a:spcPts val="0"/>
              </a:spcBef>
              <a:spcAft>
                <a:spcPts val="0"/>
              </a:spcAft>
              <a:buClr>
                <a:srgbClr val="D8D8D8"/>
              </a:buClr>
              <a:buSzPts val="1200"/>
              <a:buFont typeface="Calibri"/>
              <a:buNone/>
              <a:defRPr sz="1200" b="0" i="0" u="none" strike="noStrike" cap="none">
                <a:solidFill>
                  <a:srgbClr val="D8D8D8"/>
                </a:solidFill>
                <a:latin typeface="Calibri"/>
                <a:ea typeface="Calibri"/>
                <a:cs typeface="Calibri"/>
                <a:sym typeface="Calibri"/>
              </a:defRPr>
            </a:lvl2pPr>
            <a:lvl3pPr marL="0" marR="0" lvl="2" indent="0" algn="r" rtl="0">
              <a:lnSpc>
                <a:spcPct val="100000"/>
              </a:lnSpc>
              <a:spcBef>
                <a:spcPts val="0"/>
              </a:spcBef>
              <a:spcAft>
                <a:spcPts val="0"/>
              </a:spcAft>
              <a:buClr>
                <a:srgbClr val="D8D8D8"/>
              </a:buClr>
              <a:buSzPts val="1200"/>
              <a:buFont typeface="Calibri"/>
              <a:buNone/>
              <a:defRPr sz="1200" b="0" i="0" u="none" strike="noStrike" cap="none">
                <a:solidFill>
                  <a:srgbClr val="D8D8D8"/>
                </a:solidFill>
                <a:latin typeface="Calibri"/>
                <a:ea typeface="Calibri"/>
                <a:cs typeface="Calibri"/>
                <a:sym typeface="Calibri"/>
              </a:defRPr>
            </a:lvl3pPr>
            <a:lvl4pPr marL="0" marR="0" lvl="3" indent="0" algn="r" rtl="0">
              <a:lnSpc>
                <a:spcPct val="100000"/>
              </a:lnSpc>
              <a:spcBef>
                <a:spcPts val="0"/>
              </a:spcBef>
              <a:spcAft>
                <a:spcPts val="0"/>
              </a:spcAft>
              <a:buClr>
                <a:srgbClr val="D8D8D8"/>
              </a:buClr>
              <a:buSzPts val="1200"/>
              <a:buFont typeface="Calibri"/>
              <a:buNone/>
              <a:defRPr sz="1200" b="0" i="0" u="none" strike="noStrike" cap="none">
                <a:solidFill>
                  <a:srgbClr val="D8D8D8"/>
                </a:solidFill>
                <a:latin typeface="Calibri"/>
                <a:ea typeface="Calibri"/>
                <a:cs typeface="Calibri"/>
                <a:sym typeface="Calibri"/>
              </a:defRPr>
            </a:lvl4pPr>
            <a:lvl5pPr marL="0" marR="0" lvl="4" indent="0" algn="r" rtl="0">
              <a:lnSpc>
                <a:spcPct val="100000"/>
              </a:lnSpc>
              <a:spcBef>
                <a:spcPts val="0"/>
              </a:spcBef>
              <a:spcAft>
                <a:spcPts val="0"/>
              </a:spcAft>
              <a:buClr>
                <a:srgbClr val="D8D8D8"/>
              </a:buClr>
              <a:buSzPts val="1200"/>
              <a:buFont typeface="Calibri"/>
              <a:buNone/>
              <a:defRPr sz="1200" b="0" i="0" u="none" strike="noStrike" cap="none">
                <a:solidFill>
                  <a:srgbClr val="D8D8D8"/>
                </a:solidFill>
                <a:latin typeface="Calibri"/>
                <a:ea typeface="Calibri"/>
                <a:cs typeface="Calibri"/>
                <a:sym typeface="Calibri"/>
              </a:defRPr>
            </a:lvl5pPr>
            <a:lvl6pPr marL="0" marR="0" lvl="5" indent="0" algn="r" rtl="0">
              <a:lnSpc>
                <a:spcPct val="100000"/>
              </a:lnSpc>
              <a:spcBef>
                <a:spcPts val="0"/>
              </a:spcBef>
              <a:spcAft>
                <a:spcPts val="0"/>
              </a:spcAft>
              <a:buClr>
                <a:srgbClr val="D8D8D8"/>
              </a:buClr>
              <a:buSzPts val="1200"/>
              <a:buFont typeface="Calibri"/>
              <a:buNone/>
              <a:defRPr sz="1200" b="0" i="0" u="none" strike="noStrike" cap="none">
                <a:solidFill>
                  <a:srgbClr val="D8D8D8"/>
                </a:solidFill>
                <a:latin typeface="Calibri"/>
                <a:ea typeface="Calibri"/>
                <a:cs typeface="Calibri"/>
                <a:sym typeface="Calibri"/>
              </a:defRPr>
            </a:lvl6pPr>
            <a:lvl7pPr marL="0" marR="0" lvl="6" indent="0" algn="r" rtl="0">
              <a:lnSpc>
                <a:spcPct val="100000"/>
              </a:lnSpc>
              <a:spcBef>
                <a:spcPts val="0"/>
              </a:spcBef>
              <a:spcAft>
                <a:spcPts val="0"/>
              </a:spcAft>
              <a:buClr>
                <a:srgbClr val="D8D8D8"/>
              </a:buClr>
              <a:buSzPts val="1200"/>
              <a:buFont typeface="Calibri"/>
              <a:buNone/>
              <a:defRPr sz="1200" b="0" i="0" u="none" strike="noStrike" cap="none">
                <a:solidFill>
                  <a:srgbClr val="D8D8D8"/>
                </a:solidFill>
                <a:latin typeface="Calibri"/>
                <a:ea typeface="Calibri"/>
                <a:cs typeface="Calibri"/>
                <a:sym typeface="Calibri"/>
              </a:defRPr>
            </a:lvl7pPr>
            <a:lvl8pPr marL="0" marR="0" lvl="7" indent="0" algn="r" rtl="0">
              <a:lnSpc>
                <a:spcPct val="100000"/>
              </a:lnSpc>
              <a:spcBef>
                <a:spcPts val="0"/>
              </a:spcBef>
              <a:spcAft>
                <a:spcPts val="0"/>
              </a:spcAft>
              <a:buClr>
                <a:srgbClr val="D8D8D8"/>
              </a:buClr>
              <a:buSzPts val="1200"/>
              <a:buFont typeface="Calibri"/>
              <a:buNone/>
              <a:defRPr sz="1200" b="0" i="0" u="none" strike="noStrike" cap="none">
                <a:solidFill>
                  <a:srgbClr val="D8D8D8"/>
                </a:solidFill>
                <a:latin typeface="Calibri"/>
                <a:ea typeface="Calibri"/>
                <a:cs typeface="Calibri"/>
                <a:sym typeface="Calibri"/>
              </a:defRPr>
            </a:lvl8pPr>
            <a:lvl9pPr marL="0" marR="0" lvl="8" indent="0" algn="r" rtl="0">
              <a:lnSpc>
                <a:spcPct val="100000"/>
              </a:lnSpc>
              <a:spcBef>
                <a:spcPts val="0"/>
              </a:spcBef>
              <a:spcAft>
                <a:spcPts val="0"/>
              </a:spcAft>
              <a:buClr>
                <a:srgbClr val="D8D8D8"/>
              </a:buClr>
              <a:buSzPts val="1200"/>
              <a:buFont typeface="Calibri"/>
              <a:buNone/>
              <a:defRPr sz="1200" b="0" i="0" u="none" strike="noStrike" cap="none">
                <a:solidFill>
                  <a:srgbClr val="D8D8D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60"/>
        <p:cNvGrpSpPr/>
        <p:nvPr/>
      </p:nvGrpSpPr>
      <p:grpSpPr>
        <a:xfrm>
          <a:off x="0" y="0"/>
          <a:ext cx="0" cy="0"/>
          <a:chOff x="0" y="0"/>
          <a:chExt cx="0" cy="0"/>
        </a:xfrm>
      </p:grpSpPr>
      <p:sp>
        <p:nvSpPr>
          <p:cNvPr id="861" name="Google Shape;861;p7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862" name="Google Shape;862;p73"/>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1pPr>
            <a:lvl2pPr marL="914400" marR="0" lvl="1" indent="-38100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2pPr>
            <a:lvl3pPr marL="1371600" marR="0" lvl="2" indent="-38100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3200" marR="0" lvl="5"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6pPr>
            <a:lvl7pPr marL="3200400" marR="0" lvl="6"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863" name="Google Shape;863;p73"/>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ree columns, text">
  <p:cSld name="three columns, text">
    <p:spTree>
      <p:nvGrpSpPr>
        <p:cNvPr id="1" name="Shape 864"/>
        <p:cNvGrpSpPr/>
        <p:nvPr/>
      </p:nvGrpSpPr>
      <p:grpSpPr>
        <a:xfrm>
          <a:off x="0" y="0"/>
          <a:ext cx="0" cy="0"/>
          <a:chOff x="0" y="0"/>
          <a:chExt cx="0" cy="0"/>
        </a:xfrm>
      </p:grpSpPr>
      <p:sp>
        <p:nvSpPr>
          <p:cNvPr id="865" name="Google Shape;865;p74"/>
          <p:cNvSpPr txBox="1">
            <a:spLocks noGrp="1"/>
          </p:cNvSpPr>
          <p:nvPr>
            <p:ph type="title"/>
          </p:nvPr>
        </p:nvSpPr>
        <p:spPr>
          <a:xfrm>
            <a:off x="826650" y="0"/>
            <a:ext cx="7490700" cy="1063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32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6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1100" b="0" i="0" u="none" strike="noStrike" cap="none">
                <a:solidFill>
                  <a:srgbClr val="000000"/>
                </a:solidFill>
                <a:latin typeface="Arial"/>
                <a:ea typeface="Arial"/>
                <a:cs typeface="Arial"/>
                <a:sym typeface="Arial"/>
              </a:defRPr>
            </a:lvl9pPr>
          </a:lstStyle>
          <a:p>
            <a:endParaRPr/>
          </a:p>
        </p:txBody>
      </p:sp>
      <p:sp>
        <p:nvSpPr>
          <p:cNvPr id="866" name="Google Shape;866;p74"/>
          <p:cNvSpPr txBox="1">
            <a:spLocks noGrp="1"/>
          </p:cNvSpPr>
          <p:nvPr>
            <p:ph type="sldNum" idx="12"/>
          </p:nvPr>
        </p:nvSpPr>
        <p:spPr>
          <a:xfrm>
            <a:off x="103327" y="4733943"/>
            <a:ext cx="3606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sp>
        <p:nvSpPr>
          <p:cNvPr id="867" name="Google Shape;867;p74"/>
          <p:cNvSpPr txBox="1">
            <a:spLocks noGrp="1"/>
          </p:cNvSpPr>
          <p:nvPr>
            <p:ph type="subTitle" idx="1"/>
          </p:nvPr>
        </p:nvSpPr>
        <p:spPr>
          <a:xfrm>
            <a:off x="826650" y="1005975"/>
            <a:ext cx="7490700" cy="32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0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100" b="0" i="0" u="none" strike="noStrike" cap="none">
                <a:solidFill>
                  <a:srgbClr val="000000"/>
                </a:solidFill>
                <a:latin typeface="Arial"/>
                <a:ea typeface="Arial"/>
                <a:cs typeface="Arial"/>
                <a:sym typeface="Arial"/>
              </a:defRPr>
            </a:lvl9pPr>
          </a:lstStyle>
          <a:p>
            <a:endParaRPr/>
          </a:p>
        </p:txBody>
      </p:sp>
      <p:sp>
        <p:nvSpPr>
          <p:cNvPr id="868" name="Google Shape;868;p74"/>
          <p:cNvSpPr txBox="1">
            <a:spLocks noGrp="1"/>
          </p:cNvSpPr>
          <p:nvPr>
            <p:ph type="subTitle" idx="2"/>
          </p:nvPr>
        </p:nvSpPr>
        <p:spPr>
          <a:xfrm>
            <a:off x="826650" y="1809825"/>
            <a:ext cx="2208600" cy="579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900"/>
              <a:buFont typeface="Arial"/>
              <a:buNone/>
              <a:defRPr sz="1600" b="1"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9pPr>
          </a:lstStyle>
          <a:p>
            <a:endParaRPr/>
          </a:p>
        </p:txBody>
      </p:sp>
      <p:sp>
        <p:nvSpPr>
          <p:cNvPr id="869" name="Google Shape;869;p74"/>
          <p:cNvSpPr txBox="1">
            <a:spLocks noGrp="1"/>
          </p:cNvSpPr>
          <p:nvPr>
            <p:ph type="body" idx="3"/>
          </p:nvPr>
        </p:nvSpPr>
        <p:spPr>
          <a:xfrm>
            <a:off x="826650" y="2332275"/>
            <a:ext cx="2208600" cy="1217400"/>
          </a:xfrm>
          <a:prstGeom prst="rect">
            <a:avLst/>
          </a:prstGeom>
          <a:noFill/>
          <a:ln>
            <a:noFill/>
          </a:ln>
        </p:spPr>
        <p:txBody>
          <a:bodyPr spcFirstLastPara="1" wrap="square" lIns="91425" tIns="91425" rIns="91425" bIns="91425" anchor="t" anchorCtr="0">
            <a:noAutofit/>
          </a:bodyPr>
          <a:lstStyle>
            <a:lvl1pPr marL="457200" marR="0" lvl="0" indent="-279400" algn="ctr" rtl="0">
              <a:lnSpc>
                <a:spcPct val="115000"/>
              </a:lnSpc>
              <a:spcBef>
                <a:spcPts val="0"/>
              </a:spcBef>
              <a:spcAft>
                <a:spcPts val="0"/>
              </a:spcAft>
              <a:buClr>
                <a:srgbClr val="000000"/>
              </a:buClr>
              <a:buSzPts val="800"/>
              <a:buFont typeface="Arial"/>
              <a:buChar char="●"/>
              <a:defRPr sz="1400" b="0" i="0" u="none" strike="noStrike" cap="none">
                <a:solidFill>
                  <a:srgbClr val="000000"/>
                </a:solidFill>
                <a:latin typeface="Arial"/>
                <a:ea typeface="Arial"/>
                <a:cs typeface="Arial"/>
                <a:sym typeface="Arial"/>
              </a:defRPr>
            </a:lvl1pPr>
            <a:lvl2pPr marL="914400" marR="0" lvl="1"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2pPr>
            <a:lvl3pPr marL="1371600" marR="0" lvl="2"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3pPr>
            <a:lvl4pPr marL="1828800" marR="0" lvl="3"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4pPr>
            <a:lvl5pPr marL="2286000" marR="0" lvl="4"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5pPr>
            <a:lvl6pPr marL="2743200" marR="0" lvl="5"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6pPr>
            <a:lvl7pPr marL="3200400" marR="0" lvl="6"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7pPr>
            <a:lvl8pPr marL="3657600" marR="0" lvl="7"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8pPr>
            <a:lvl9pPr marL="4114800" marR="0" lvl="8"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0" name="Google Shape;870;p74"/>
          <p:cNvSpPr txBox="1">
            <a:spLocks noGrp="1"/>
          </p:cNvSpPr>
          <p:nvPr>
            <p:ph type="subTitle" idx="4"/>
          </p:nvPr>
        </p:nvSpPr>
        <p:spPr>
          <a:xfrm>
            <a:off x="3467637" y="1809825"/>
            <a:ext cx="2208600" cy="579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900"/>
              <a:buFont typeface="Arial"/>
              <a:buNone/>
              <a:defRPr sz="1600" b="1"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9pPr>
          </a:lstStyle>
          <a:p>
            <a:endParaRPr/>
          </a:p>
        </p:txBody>
      </p:sp>
      <p:sp>
        <p:nvSpPr>
          <p:cNvPr id="871" name="Google Shape;871;p74"/>
          <p:cNvSpPr txBox="1">
            <a:spLocks noGrp="1"/>
          </p:cNvSpPr>
          <p:nvPr>
            <p:ph type="body" idx="5"/>
          </p:nvPr>
        </p:nvSpPr>
        <p:spPr>
          <a:xfrm>
            <a:off x="3467637" y="2332275"/>
            <a:ext cx="2208600" cy="1217400"/>
          </a:xfrm>
          <a:prstGeom prst="rect">
            <a:avLst/>
          </a:prstGeom>
          <a:noFill/>
          <a:ln>
            <a:noFill/>
          </a:ln>
        </p:spPr>
        <p:txBody>
          <a:bodyPr spcFirstLastPara="1" wrap="square" lIns="91425" tIns="91425" rIns="91425" bIns="91425" anchor="t" anchorCtr="0">
            <a:noAutofit/>
          </a:bodyPr>
          <a:lstStyle>
            <a:lvl1pPr marL="457200" marR="0" lvl="0" indent="-279400" algn="ctr" rtl="0">
              <a:lnSpc>
                <a:spcPct val="115000"/>
              </a:lnSpc>
              <a:spcBef>
                <a:spcPts val="0"/>
              </a:spcBef>
              <a:spcAft>
                <a:spcPts val="0"/>
              </a:spcAft>
              <a:buClr>
                <a:srgbClr val="000000"/>
              </a:buClr>
              <a:buSzPts val="800"/>
              <a:buFont typeface="Arial"/>
              <a:buChar char="●"/>
              <a:defRPr sz="1400" b="0" i="0" u="none" strike="noStrike" cap="none">
                <a:solidFill>
                  <a:srgbClr val="000000"/>
                </a:solidFill>
                <a:latin typeface="Arial"/>
                <a:ea typeface="Arial"/>
                <a:cs typeface="Arial"/>
                <a:sym typeface="Arial"/>
              </a:defRPr>
            </a:lvl1pPr>
            <a:lvl2pPr marL="914400" marR="0" lvl="1"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2pPr>
            <a:lvl3pPr marL="1371600" marR="0" lvl="2"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3pPr>
            <a:lvl4pPr marL="1828800" marR="0" lvl="3"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4pPr>
            <a:lvl5pPr marL="2286000" marR="0" lvl="4"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5pPr>
            <a:lvl6pPr marL="2743200" marR="0" lvl="5"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6pPr>
            <a:lvl7pPr marL="3200400" marR="0" lvl="6"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7pPr>
            <a:lvl8pPr marL="3657600" marR="0" lvl="7"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8pPr>
            <a:lvl9pPr marL="4114800" marR="0" lvl="8"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2" name="Google Shape;872;p74"/>
          <p:cNvSpPr txBox="1">
            <a:spLocks noGrp="1"/>
          </p:cNvSpPr>
          <p:nvPr>
            <p:ph type="subTitle" idx="6"/>
          </p:nvPr>
        </p:nvSpPr>
        <p:spPr>
          <a:xfrm>
            <a:off x="6108737" y="1809825"/>
            <a:ext cx="2208600" cy="579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900"/>
              <a:buFont typeface="Arial"/>
              <a:buNone/>
              <a:defRPr sz="1600" b="1"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000"/>
              <a:buFont typeface="Arial"/>
              <a:buNone/>
              <a:defRPr sz="1600" b="1" i="0" u="none" strike="noStrike" cap="none">
                <a:solidFill>
                  <a:srgbClr val="000000"/>
                </a:solidFill>
                <a:latin typeface="Arial"/>
                <a:ea typeface="Arial"/>
                <a:cs typeface="Arial"/>
                <a:sym typeface="Arial"/>
              </a:defRPr>
            </a:lvl9pPr>
          </a:lstStyle>
          <a:p>
            <a:endParaRPr/>
          </a:p>
        </p:txBody>
      </p:sp>
      <p:sp>
        <p:nvSpPr>
          <p:cNvPr id="873" name="Google Shape;873;p74"/>
          <p:cNvSpPr txBox="1">
            <a:spLocks noGrp="1"/>
          </p:cNvSpPr>
          <p:nvPr>
            <p:ph type="body" idx="7"/>
          </p:nvPr>
        </p:nvSpPr>
        <p:spPr>
          <a:xfrm>
            <a:off x="6108737" y="2332275"/>
            <a:ext cx="2208600" cy="1217400"/>
          </a:xfrm>
          <a:prstGeom prst="rect">
            <a:avLst/>
          </a:prstGeom>
          <a:noFill/>
          <a:ln>
            <a:noFill/>
          </a:ln>
        </p:spPr>
        <p:txBody>
          <a:bodyPr spcFirstLastPara="1" wrap="square" lIns="91425" tIns="91425" rIns="91425" bIns="91425" anchor="t" anchorCtr="0">
            <a:noAutofit/>
          </a:bodyPr>
          <a:lstStyle>
            <a:lvl1pPr marL="457200" marR="0" lvl="0" indent="-279400" algn="ctr" rtl="0">
              <a:lnSpc>
                <a:spcPct val="115000"/>
              </a:lnSpc>
              <a:spcBef>
                <a:spcPts val="0"/>
              </a:spcBef>
              <a:spcAft>
                <a:spcPts val="0"/>
              </a:spcAft>
              <a:buClr>
                <a:srgbClr val="000000"/>
              </a:buClr>
              <a:buSzPts val="800"/>
              <a:buFont typeface="Arial"/>
              <a:buChar char="●"/>
              <a:defRPr sz="1400" b="0" i="0" u="none" strike="noStrike" cap="none">
                <a:solidFill>
                  <a:srgbClr val="000000"/>
                </a:solidFill>
                <a:latin typeface="Arial"/>
                <a:ea typeface="Arial"/>
                <a:cs typeface="Arial"/>
                <a:sym typeface="Arial"/>
              </a:defRPr>
            </a:lvl1pPr>
            <a:lvl2pPr marL="914400" marR="0" lvl="1"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2pPr>
            <a:lvl3pPr marL="1371600" marR="0" lvl="2"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3pPr>
            <a:lvl4pPr marL="1828800" marR="0" lvl="3"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4pPr>
            <a:lvl5pPr marL="2286000" marR="0" lvl="4"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5pPr>
            <a:lvl6pPr marL="2743200" marR="0" lvl="5"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6pPr>
            <a:lvl7pPr marL="3200400" marR="0" lvl="6"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7pPr>
            <a:lvl8pPr marL="3657600" marR="0" lvl="7"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8pPr>
            <a:lvl9pPr marL="4114800" marR="0" lvl="8" indent="-285750" algn="ctr" rtl="0">
              <a:lnSpc>
                <a:spcPct val="115000"/>
              </a:lnSpc>
              <a:spcBef>
                <a:spcPts val="0"/>
              </a:spcBef>
              <a:spcAft>
                <a:spcPts val="0"/>
              </a:spcAft>
              <a:buClr>
                <a:srgbClr val="000000"/>
              </a:buClr>
              <a:buSzPts val="9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874"/>
        <p:cNvGrpSpPr/>
        <p:nvPr/>
      </p:nvGrpSpPr>
      <p:grpSpPr>
        <a:xfrm>
          <a:off x="0" y="0"/>
          <a:ext cx="0" cy="0"/>
          <a:chOff x="0" y="0"/>
          <a:chExt cx="0" cy="0"/>
        </a:xfrm>
      </p:grpSpPr>
      <p:sp>
        <p:nvSpPr>
          <p:cNvPr id="875" name="Google Shape;875;p75"/>
          <p:cNvSpPr txBox="1">
            <a:spLocks noGrp="1"/>
          </p:cNvSpPr>
          <p:nvPr>
            <p:ph type="sldNum" idx="12"/>
          </p:nvPr>
        </p:nvSpPr>
        <p:spPr>
          <a:xfrm>
            <a:off x="103328" y="4733944"/>
            <a:ext cx="3606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876" name="Google Shape;876;p75"/>
          <p:cNvSpPr txBox="1">
            <a:spLocks noGrp="1"/>
          </p:cNvSpPr>
          <p:nvPr>
            <p:ph type="body" idx="1"/>
          </p:nvPr>
        </p:nvSpPr>
        <p:spPr>
          <a:xfrm>
            <a:off x="826700" y="1625925"/>
            <a:ext cx="7490700" cy="2644800"/>
          </a:xfrm>
          <a:prstGeom prst="rect">
            <a:avLst/>
          </a:prstGeom>
          <a:noFill/>
          <a:ln>
            <a:noFill/>
          </a:ln>
        </p:spPr>
        <p:txBody>
          <a:bodyPr spcFirstLastPara="1" wrap="square" lIns="91425" tIns="91425" rIns="91425" bIns="91425" anchor="t" anchorCtr="0">
            <a:noAutofit/>
          </a:bodyPr>
          <a:lstStyle>
            <a:lvl1pPr marL="457200" marR="0" lvl="0" indent="-292100" algn="l" rtl="0">
              <a:lnSpc>
                <a:spcPct val="115000"/>
              </a:lnSpc>
              <a:spcBef>
                <a:spcPts val="600"/>
              </a:spcBef>
              <a:spcAft>
                <a:spcPts val="0"/>
              </a:spcAft>
              <a:buClr>
                <a:srgbClr val="000000"/>
              </a:buClr>
              <a:buSzPts val="10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292100" algn="l" rtl="0">
              <a:lnSpc>
                <a:spcPct val="115000"/>
              </a:lnSpc>
              <a:spcBef>
                <a:spcPts val="0"/>
              </a:spcBef>
              <a:spcAft>
                <a:spcPts val="0"/>
              </a:spcAft>
              <a:buClr>
                <a:srgbClr val="000000"/>
              </a:buClr>
              <a:buSzPts val="10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292100" algn="l" rtl="0">
              <a:lnSpc>
                <a:spcPct val="115000"/>
              </a:lnSpc>
              <a:spcBef>
                <a:spcPts val="0"/>
              </a:spcBef>
              <a:spcAft>
                <a:spcPts val="0"/>
              </a:spcAft>
              <a:buClr>
                <a:srgbClr val="000000"/>
              </a:buClr>
              <a:buSzPts val="10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292100" algn="l" rtl="0">
              <a:lnSpc>
                <a:spcPct val="115000"/>
              </a:lnSpc>
              <a:spcBef>
                <a:spcPts val="0"/>
              </a:spcBef>
              <a:spcAft>
                <a:spcPts val="0"/>
              </a:spcAft>
              <a:buClr>
                <a:srgbClr val="000000"/>
              </a:buClr>
              <a:buSzPts val="10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292100" algn="l" rtl="0">
              <a:lnSpc>
                <a:spcPct val="115000"/>
              </a:lnSpc>
              <a:spcBef>
                <a:spcPts val="0"/>
              </a:spcBef>
              <a:spcAft>
                <a:spcPts val="0"/>
              </a:spcAft>
              <a:buClr>
                <a:srgbClr val="000000"/>
              </a:buClr>
              <a:buSzPts val="10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292100" algn="l" rtl="0">
              <a:lnSpc>
                <a:spcPct val="115000"/>
              </a:lnSpc>
              <a:spcBef>
                <a:spcPts val="0"/>
              </a:spcBef>
              <a:spcAft>
                <a:spcPts val="0"/>
              </a:spcAft>
              <a:buClr>
                <a:srgbClr val="000000"/>
              </a:buClr>
              <a:buSzPts val="10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292100" algn="l" rtl="0">
              <a:lnSpc>
                <a:spcPct val="115000"/>
              </a:lnSpc>
              <a:spcBef>
                <a:spcPts val="0"/>
              </a:spcBef>
              <a:spcAft>
                <a:spcPts val="0"/>
              </a:spcAft>
              <a:buClr>
                <a:srgbClr val="000000"/>
              </a:buClr>
              <a:buSzPts val="10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292100" algn="l" rtl="0">
              <a:lnSpc>
                <a:spcPct val="115000"/>
              </a:lnSpc>
              <a:spcBef>
                <a:spcPts val="0"/>
              </a:spcBef>
              <a:spcAft>
                <a:spcPts val="0"/>
              </a:spcAft>
              <a:buClr>
                <a:srgbClr val="000000"/>
              </a:buClr>
              <a:buSzPts val="10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292100" algn="l" rtl="0">
              <a:lnSpc>
                <a:spcPct val="115000"/>
              </a:lnSpc>
              <a:spcBef>
                <a:spcPts val="0"/>
              </a:spcBef>
              <a:spcAft>
                <a:spcPts val="0"/>
              </a:spcAft>
              <a:buClr>
                <a:srgbClr val="000000"/>
              </a:buClr>
              <a:buSzPts val="10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877" name="Google Shape;877;p75"/>
          <p:cNvSpPr txBox="1">
            <a:spLocks noGrp="1"/>
          </p:cNvSpPr>
          <p:nvPr>
            <p:ph type="title"/>
          </p:nvPr>
        </p:nvSpPr>
        <p:spPr>
          <a:xfrm>
            <a:off x="826650" y="0"/>
            <a:ext cx="7490700" cy="1063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800"/>
              <a:buFont typeface="Proxima Nova"/>
              <a:buNone/>
              <a:defRPr sz="1400" b="0" i="0" u="none" strike="noStrike" cap="none">
                <a:solidFill>
                  <a:srgbClr val="000000"/>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14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14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14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14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14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14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14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1400" b="0" i="0" u="none" strike="noStrike" cap="none">
                <a:solidFill>
                  <a:schemeClr val="dk1"/>
                </a:solidFill>
                <a:latin typeface="Proxima Nova"/>
                <a:ea typeface="Proxima Nova"/>
                <a:cs typeface="Proxima Nova"/>
                <a:sym typeface="Proxima Nova"/>
              </a:defRPr>
            </a:lvl9pPr>
          </a:lstStyle>
          <a:p>
            <a:endParaRPr/>
          </a:p>
        </p:txBody>
      </p:sp>
      <p:sp>
        <p:nvSpPr>
          <p:cNvPr id="878" name="Google Shape;878;p75"/>
          <p:cNvSpPr txBox="1">
            <a:spLocks noGrp="1"/>
          </p:cNvSpPr>
          <p:nvPr>
            <p:ph type="subTitle" idx="2"/>
          </p:nvPr>
        </p:nvSpPr>
        <p:spPr>
          <a:xfrm>
            <a:off x="826650" y="929775"/>
            <a:ext cx="7490700" cy="656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Title Slide">
  <p:cSld name="1_Title Slide">
    <p:spTree>
      <p:nvGrpSpPr>
        <p:cNvPr id="1" name="Shape 879"/>
        <p:cNvGrpSpPr/>
        <p:nvPr/>
      </p:nvGrpSpPr>
      <p:grpSpPr>
        <a:xfrm>
          <a:off x="0" y="0"/>
          <a:ext cx="0" cy="0"/>
          <a:chOff x="0" y="0"/>
          <a:chExt cx="0" cy="0"/>
        </a:xfrm>
      </p:grpSpPr>
      <p:grpSp>
        <p:nvGrpSpPr>
          <p:cNvPr id="880" name="Google Shape;880;p76"/>
          <p:cNvGrpSpPr/>
          <p:nvPr/>
        </p:nvGrpSpPr>
        <p:grpSpPr>
          <a:xfrm>
            <a:off x="4582085" y="3749760"/>
            <a:ext cx="1201566" cy="560700"/>
            <a:chOff x="6368265" y="5604151"/>
            <a:chExt cx="1602088" cy="747600"/>
          </a:xfrm>
        </p:grpSpPr>
        <p:pic>
          <p:nvPicPr>
            <p:cNvPr id="881" name="Google Shape;881;p76"/>
            <p:cNvPicPr preferRelativeResize="0"/>
            <p:nvPr/>
          </p:nvPicPr>
          <p:blipFill rotWithShape="1">
            <a:blip r:embed="rId2">
              <a:alphaModFix/>
            </a:blip>
            <a:srcRect/>
            <a:stretch/>
          </p:blipFill>
          <p:spPr>
            <a:xfrm>
              <a:off x="6640318" y="5706927"/>
              <a:ext cx="1330035" cy="532014"/>
            </a:xfrm>
            <a:prstGeom prst="rect">
              <a:avLst/>
            </a:prstGeom>
            <a:noFill/>
            <a:ln>
              <a:noFill/>
            </a:ln>
          </p:spPr>
        </p:pic>
        <p:cxnSp>
          <p:nvCxnSpPr>
            <p:cNvPr id="882" name="Google Shape;882;p76"/>
            <p:cNvCxnSpPr/>
            <p:nvPr/>
          </p:nvCxnSpPr>
          <p:spPr>
            <a:xfrm>
              <a:off x="6368265" y="5604151"/>
              <a:ext cx="0" cy="747600"/>
            </a:xfrm>
            <a:prstGeom prst="straightConnector1">
              <a:avLst/>
            </a:prstGeom>
            <a:noFill/>
            <a:ln w="12700" cap="rnd" cmpd="sng">
              <a:solidFill>
                <a:srgbClr val="FFFFFF"/>
              </a:solidFill>
              <a:prstDash val="solid"/>
              <a:round/>
              <a:headEnd type="none" w="sm" len="sm"/>
              <a:tailEnd type="none" w="sm" len="sm"/>
            </a:ln>
          </p:spPr>
        </p:cxnSp>
      </p:grpSp>
      <p:cxnSp>
        <p:nvCxnSpPr>
          <p:cNvPr id="883" name="Google Shape;883;p76"/>
          <p:cNvCxnSpPr/>
          <p:nvPr/>
        </p:nvCxnSpPr>
        <p:spPr>
          <a:xfrm>
            <a:off x="4582085" y="3639779"/>
            <a:ext cx="0" cy="780600"/>
          </a:xfrm>
          <a:prstGeom prst="straightConnector1">
            <a:avLst/>
          </a:prstGeom>
          <a:noFill/>
          <a:ln w="28575" cap="flat" cmpd="sng">
            <a:solidFill>
              <a:schemeClr val="dk1"/>
            </a:solidFill>
            <a:prstDash val="solid"/>
            <a:miter lim="800000"/>
            <a:headEnd type="none" w="sm" len="sm"/>
            <a:tailEnd type="none" w="sm" len="sm"/>
          </a:ln>
        </p:spPr>
      </p:cxnSp>
      <p:sp>
        <p:nvSpPr>
          <p:cNvPr id="884" name="Google Shape;884;p76"/>
          <p:cNvSpPr txBox="1"/>
          <p:nvPr/>
        </p:nvSpPr>
        <p:spPr>
          <a:xfrm>
            <a:off x="4240178" y="3169499"/>
            <a:ext cx="663600" cy="18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IBM Plex Sans"/>
              <a:buNone/>
            </a:pPr>
            <a:r>
              <a:rPr lang="en-US" sz="1200" b="1" i="0" u="none" strike="noStrike" cap="none">
                <a:solidFill>
                  <a:srgbClr val="000000"/>
                </a:solidFill>
                <a:latin typeface="IBM Plex Sans"/>
                <a:ea typeface="IBM Plex Sans"/>
                <a:cs typeface="IBM Plex Sans"/>
                <a:sym typeface="IBM Plex Sans"/>
              </a:rPr>
              <a:t>DRAFT</a:t>
            </a:r>
            <a:endParaRPr sz="1100" b="0" i="0" u="none" strike="noStrike" cap="none">
              <a:solidFill>
                <a:srgbClr val="000000"/>
              </a:solidFill>
              <a:latin typeface="Arial"/>
              <a:ea typeface="Arial"/>
              <a:cs typeface="Arial"/>
              <a:sym typeface="Arial"/>
            </a:endParaRPr>
          </a:p>
        </p:txBody>
      </p:sp>
      <p:sp>
        <p:nvSpPr>
          <p:cNvPr id="885" name="Google Shape;885;p76"/>
          <p:cNvSpPr txBox="1">
            <a:spLocks noGrp="1"/>
          </p:cNvSpPr>
          <p:nvPr>
            <p:ph type="subTitle" idx="1"/>
          </p:nvPr>
        </p:nvSpPr>
        <p:spPr>
          <a:xfrm>
            <a:off x="1171575" y="2416679"/>
            <a:ext cx="6800700" cy="318600"/>
          </a:xfrm>
          <a:prstGeom prst="rect">
            <a:avLst/>
          </a:prstGeom>
          <a:noFill/>
          <a:ln>
            <a:noFill/>
          </a:ln>
        </p:spPr>
        <p:txBody>
          <a:bodyPr spcFirstLastPara="1" wrap="square" lIns="68575" tIns="34275" rIns="68575" bIns="27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R="0" lvl="1" algn="ctr" rtl="0">
              <a:lnSpc>
                <a:spcPct val="100000"/>
              </a:lnSpc>
              <a:spcBef>
                <a:spcPts val="500"/>
              </a:spcBef>
              <a:spcAft>
                <a:spcPts val="0"/>
              </a:spcAft>
              <a:buClr>
                <a:srgbClr val="606060"/>
              </a:buClr>
              <a:buSzPts val="1500"/>
              <a:buFont typeface="Arial"/>
              <a:buNone/>
              <a:defRPr sz="1500" b="0" i="0" u="none" strike="noStrike" cap="none">
                <a:solidFill>
                  <a:srgbClr val="000000"/>
                </a:solidFill>
                <a:latin typeface="Arial"/>
                <a:ea typeface="Arial"/>
                <a:cs typeface="Arial"/>
                <a:sym typeface="Arial"/>
              </a:defRPr>
            </a:lvl2pPr>
            <a:lvl3pPr marR="0" lvl="2" algn="ctr" rtl="0">
              <a:lnSpc>
                <a:spcPct val="100000"/>
              </a:lnSpc>
              <a:spcBef>
                <a:spcPts val="500"/>
              </a:spcBef>
              <a:spcAft>
                <a:spcPts val="0"/>
              </a:spcAft>
              <a:buClr>
                <a:srgbClr val="60606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500"/>
              </a:spcBef>
              <a:spcAft>
                <a:spcPts val="0"/>
              </a:spcAft>
              <a:buClr>
                <a:srgbClr val="606060"/>
              </a:buClr>
              <a:buSzPts val="1200"/>
              <a:buFont typeface="Arial"/>
              <a:buNone/>
              <a:defRPr sz="1200" b="0" i="0" u="none" strike="noStrike" cap="none">
                <a:solidFill>
                  <a:srgbClr val="000000"/>
                </a:solidFill>
                <a:latin typeface="Arial"/>
                <a:ea typeface="Arial"/>
                <a:cs typeface="Arial"/>
                <a:sym typeface="Arial"/>
              </a:defRPr>
            </a:lvl4pPr>
            <a:lvl5pPr marR="0" lvl="4" algn="ctr" rtl="0">
              <a:lnSpc>
                <a:spcPct val="100000"/>
              </a:lnSpc>
              <a:spcBef>
                <a:spcPts val="500"/>
              </a:spcBef>
              <a:spcAft>
                <a:spcPts val="0"/>
              </a:spcAft>
              <a:buClr>
                <a:srgbClr val="606060"/>
              </a:buClr>
              <a:buSzPts val="1200"/>
              <a:buFont typeface="Arial"/>
              <a:buNone/>
              <a:defRPr sz="1200" b="0" i="0" u="none" strike="noStrike" cap="none">
                <a:solidFill>
                  <a:srgbClr val="000000"/>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886" name="Google Shape;886;p76"/>
          <p:cNvSpPr txBox="1">
            <a:spLocks noGrp="1"/>
          </p:cNvSpPr>
          <p:nvPr>
            <p:ph type="ctrTitle"/>
          </p:nvPr>
        </p:nvSpPr>
        <p:spPr>
          <a:xfrm>
            <a:off x="1171575" y="1410362"/>
            <a:ext cx="6800700" cy="8835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rgbClr val="000000"/>
              </a:buClr>
              <a:buSzPts val="3600"/>
              <a:buFont typeface="IBM Plex Sans"/>
              <a:buChar char="●"/>
              <a:defRPr sz="36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87" name="Google Shape;887;p76"/>
          <p:cNvPicPr preferRelativeResize="0"/>
          <p:nvPr/>
        </p:nvPicPr>
        <p:blipFill rotWithShape="1">
          <a:blip r:embed="rId3">
            <a:alphaModFix/>
          </a:blip>
          <a:srcRect/>
          <a:stretch/>
        </p:blipFill>
        <p:spPr>
          <a:xfrm>
            <a:off x="2796385" y="3825696"/>
            <a:ext cx="1616771" cy="381614"/>
          </a:xfrm>
          <a:prstGeom prst="rect">
            <a:avLst/>
          </a:prstGeom>
          <a:noFill/>
          <a:ln>
            <a:noFill/>
          </a:ln>
        </p:spPr>
      </p:pic>
    </p:spTree>
  </p:cSld>
  <p:clrMapOvr>
    <a:masterClrMapping/>
  </p:clrMapOvr>
  <p:extLst>
    <p:ext uri="{DCECCB84-F9BA-43D5-87BE-67443E8EF086}">
      <p15:sldGuideLst xmlns:p15="http://schemas.microsoft.com/office/powerpoint/2012/main">
        <p15:guide id="1" pos="180">
          <p15:clr>
            <a:srgbClr val="CCCCCC"/>
          </p15:clr>
        </p15:guide>
        <p15:guide id="2" pos="5634">
          <p15:clr>
            <a:srgbClr val="CCCCC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888"/>
        <p:cNvGrpSpPr/>
        <p:nvPr/>
      </p:nvGrpSpPr>
      <p:grpSpPr>
        <a:xfrm>
          <a:off x="0" y="0"/>
          <a:ext cx="0" cy="0"/>
          <a:chOff x="0" y="0"/>
          <a:chExt cx="0" cy="0"/>
        </a:xfrm>
      </p:grpSpPr>
      <p:sp>
        <p:nvSpPr>
          <p:cNvPr id="889" name="Google Shape;889;p77"/>
          <p:cNvSpPr txBox="1"/>
          <p:nvPr/>
        </p:nvSpPr>
        <p:spPr>
          <a:xfrm>
            <a:off x="8547142" y="4778200"/>
            <a:ext cx="365700" cy="27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0000"/>
                </a:solidFill>
                <a:latin typeface="Arial"/>
                <a:ea typeface="Arial"/>
                <a:cs typeface="Arial"/>
                <a:sym typeface="Arial"/>
              </a:rPr>
              <a:t>‹#›</a:t>
            </a:fld>
            <a:endParaRPr sz="1200" b="0" i="0" u="none" strike="noStrike" cap="none">
              <a:solidFill>
                <a:srgbClr val="FF0000"/>
              </a:solidFill>
              <a:latin typeface="Arial"/>
              <a:ea typeface="Arial"/>
              <a:cs typeface="Arial"/>
              <a:sym typeface="Arial"/>
            </a:endParaRPr>
          </a:p>
        </p:txBody>
      </p:sp>
      <p:sp>
        <p:nvSpPr>
          <p:cNvPr id="890" name="Google Shape;890;p77"/>
          <p:cNvSpPr/>
          <p:nvPr/>
        </p:nvSpPr>
        <p:spPr>
          <a:xfrm>
            <a:off x="8547142" y="4778200"/>
            <a:ext cx="365700" cy="274200"/>
          </a:xfrm>
          <a:prstGeom prst="ellipse">
            <a:avLst/>
          </a:prstGeom>
          <a:noFill/>
          <a:ln w="9525" cap="flat" cmpd="sng">
            <a:solidFill>
              <a:schemeClr val="accent1"/>
            </a:solidFill>
            <a:prstDash val="dash"/>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2F2F2"/>
              </a:solidFill>
              <a:latin typeface="PT Sans Narrow"/>
              <a:ea typeface="PT Sans Narrow"/>
              <a:cs typeface="PT Sans Narrow"/>
              <a:sym typeface="PT Sans Narrow"/>
            </a:endParaRPr>
          </a:p>
        </p:txBody>
      </p:sp>
      <p:sp>
        <p:nvSpPr>
          <p:cNvPr id="891" name="Google Shape;891;p77"/>
          <p:cNvSpPr txBox="1"/>
          <p:nvPr/>
        </p:nvSpPr>
        <p:spPr>
          <a:xfrm>
            <a:off x="6286113" y="4788402"/>
            <a:ext cx="2270400" cy="23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Arial"/>
                <a:ea typeface="Arial"/>
                <a:cs typeface="Arial"/>
                <a:sym typeface="Arial"/>
              </a:rPr>
              <a:t>Global Partner Operations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ivider large quote red">
  <p:cSld name="Divider large quote red">
    <p:bg>
      <p:bgPr>
        <a:blipFill>
          <a:blip r:embed="rId2">
            <a:alphaModFix/>
          </a:blip>
          <a:stretch>
            <a:fillRect/>
          </a:stretch>
        </a:blipFill>
        <a:effectLst/>
      </p:bgPr>
    </p:bg>
    <p:spTree>
      <p:nvGrpSpPr>
        <p:cNvPr id="1" name="Shape 892"/>
        <p:cNvGrpSpPr/>
        <p:nvPr/>
      </p:nvGrpSpPr>
      <p:grpSpPr>
        <a:xfrm>
          <a:off x="0" y="0"/>
          <a:ext cx="0" cy="0"/>
          <a:chOff x="0" y="0"/>
          <a:chExt cx="0" cy="0"/>
        </a:xfrm>
      </p:grpSpPr>
      <p:sp>
        <p:nvSpPr>
          <p:cNvPr id="893" name="Google Shape;893;p78"/>
          <p:cNvSpPr txBox="1">
            <a:spLocks noGrp="1"/>
          </p:cNvSpPr>
          <p:nvPr>
            <p:ph type="title"/>
          </p:nvPr>
        </p:nvSpPr>
        <p:spPr>
          <a:xfrm>
            <a:off x="1557019" y="1412438"/>
            <a:ext cx="5994000" cy="2303400"/>
          </a:xfrm>
          <a:prstGeom prst="rect">
            <a:avLst/>
          </a:prstGeom>
          <a:noFill/>
          <a:ln>
            <a:noFill/>
          </a:ln>
        </p:spPr>
        <p:txBody>
          <a:bodyPr spcFirstLastPara="1" wrap="square" lIns="91425" tIns="91425" rIns="91425" bIns="91425" anchor="t" anchorCtr="0">
            <a:noAutofit/>
          </a:bodyPr>
          <a:lstStyle>
            <a:lvl1pPr marR="0" lvl="0" algn="l" rtl="0">
              <a:lnSpc>
                <a:spcPct val="108000"/>
              </a:lnSpc>
              <a:spcBef>
                <a:spcPts val="0"/>
              </a:spcBef>
              <a:spcAft>
                <a:spcPts val="0"/>
              </a:spcAft>
              <a:buClr>
                <a:srgbClr val="000000"/>
              </a:buClr>
              <a:buSzPts val="4100"/>
              <a:buFont typeface="Arial"/>
              <a:buNone/>
              <a:defRPr sz="4100" b="0" i="0" u="none" strike="noStrike" cap="none">
                <a:solidFill>
                  <a:schemeClr val="lt1"/>
                </a:solidFill>
                <a:latin typeface="Arial"/>
                <a:ea typeface="Arial"/>
                <a:cs typeface="Arial"/>
                <a:sym typeface="Arial"/>
              </a:defRPr>
            </a:lvl1pPr>
            <a:lvl2pPr marR="0" lvl="1" algn="l" rtl="0">
              <a:lnSpc>
                <a:spcPct val="108000"/>
              </a:lnSpc>
              <a:spcBef>
                <a:spcPts val="0"/>
              </a:spcBef>
              <a:spcAft>
                <a:spcPts val="0"/>
              </a:spcAft>
              <a:buClr>
                <a:srgbClr val="000000"/>
              </a:buClr>
              <a:buSzPts val="4100"/>
              <a:buFont typeface="Arial"/>
              <a:buNone/>
              <a:defRPr sz="4100" b="0" i="0" u="none" strike="noStrike" cap="none">
                <a:solidFill>
                  <a:schemeClr val="lt1"/>
                </a:solidFill>
                <a:latin typeface="Arial"/>
                <a:ea typeface="Arial"/>
                <a:cs typeface="Arial"/>
                <a:sym typeface="Arial"/>
              </a:defRPr>
            </a:lvl2pPr>
            <a:lvl3pPr marR="0" lvl="2" algn="l" rtl="0">
              <a:lnSpc>
                <a:spcPct val="108000"/>
              </a:lnSpc>
              <a:spcBef>
                <a:spcPts val="0"/>
              </a:spcBef>
              <a:spcAft>
                <a:spcPts val="0"/>
              </a:spcAft>
              <a:buClr>
                <a:srgbClr val="000000"/>
              </a:buClr>
              <a:buSzPts val="4100"/>
              <a:buFont typeface="Arial"/>
              <a:buNone/>
              <a:defRPr sz="4100" b="0" i="0" u="none" strike="noStrike" cap="none">
                <a:solidFill>
                  <a:schemeClr val="lt1"/>
                </a:solidFill>
                <a:latin typeface="Arial"/>
                <a:ea typeface="Arial"/>
                <a:cs typeface="Arial"/>
                <a:sym typeface="Arial"/>
              </a:defRPr>
            </a:lvl3pPr>
            <a:lvl4pPr marR="0" lvl="3" algn="l" rtl="0">
              <a:lnSpc>
                <a:spcPct val="108000"/>
              </a:lnSpc>
              <a:spcBef>
                <a:spcPts val="0"/>
              </a:spcBef>
              <a:spcAft>
                <a:spcPts val="0"/>
              </a:spcAft>
              <a:buClr>
                <a:srgbClr val="000000"/>
              </a:buClr>
              <a:buSzPts val="4100"/>
              <a:buFont typeface="Arial"/>
              <a:buNone/>
              <a:defRPr sz="4100" b="0" i="0" u="none" strike="noStrike" cap="none">
                <a:solidFill>
                  <a:schemeClr val="lt1"/>
                </a:solidFill>
                <a:latin typeface="Arial"/>
                <a:ea typeface="Arial"/>
                <a:cs typeface="Arial"/>
                <a:sym typeface="Arial"/>
              </a:defRPr>
            </a:lvl4pPr>
            <a:lvl5pPr marR="0" lvl="4" algn="l" rtl="0">
              <a:lnSpc>
                <a:spcPct val="108000"/>
              </a:lnSpc>
              <a:spcBef>
                <a:spcPts val="0"/>
              </a:spcBef>
              <a:spcAft>
                <a:spcPts val="0"/>
              </a:spcAft>
              <a:buClr>
                <a:srgbClr val="000000"/>
              </a:buClr>
              <a:buSzPts val="4100"/>
              <a:buFont typeface="Arial"/>
              <a:buNone/>
              <a:defRPr sz="4100" b="0" i="0" u="none" strike="noStrike" cap="none">
                <a:solidFill>
                  <a:schemeClr val="lt1"/>
                </a:solidFill>
                <a:latin typeface="Arial"/>
                <a:ea typeface="Arial"/>
                <a:cs typeface="Arial"/>
                <a:sym typeface="Arial"/>
              </a:defRPr>
            </a:lvl5pPr>
            <a:lvl6pPr marR="0" lvl="5" algn="l" rtl="0">
              <a:lnSpc>
                <a:spcPct val="108000"/>
              </a:lnSpc>
              <a:spcBef>
                <a:spcPts val="0"/>
              </a:spcBef>
              <a:spcAft>
                <a:spcPts val="0"/>
              </a:spcAft>
              <a:buClr>
                <a:srgbClr val="000000"/>
              </a:buClr>
              <a:buSzPts val="4100"/>
              <a:buFont typeface="Arial"/>
              <a:buNone/>
              <a:defRPr sz="4100" b="0" i="0" u="none" strike="noStrike" cap="none">
                <a:solidFill>
                  <a:schemeClr val="lt1"/>
                </a:solidFill>
                <a:latin typeface="Arial"/>
                <a:ea typeface="Arial"/>
                <a:cs typeface="Arial"/>
                <a:sym typeface="Arial"/>
              </a:defRPr>
            </a:lvl6pPr>
            <a:lvl7pPr marR="0" lvl="6" algn="l" rtl="0">
              <a:lnSpc>
                <a:spcPct val="108000"/>
              </a:lnSpc>
              <a:spcBef>
                <a:spcPts val="0"/>
              </a:spcBef>
              <a:spcAft>
                <a:spcPts val="0"/>
              </a:spcAft>
              <a:buClr>
                <a:srgbClr val="000000"/>
              </a:buClr>
              <a:buSzPts val="4100"/>
              <a:buFont typeface="Arial"/>
              <a:buNone/>
              <a:defRPr sz="4100" b="0" i="0" u="none" strike="noStrike" cap="none">
                <a:solidFill>
                  <a:schemeClr val="lt1"/>
                </a:solidFill>
                <a:latin typeface="Arial"/>
                <a:ea typeface="Arial"/>
                <a:cs typeface="Arial"/>
                <a:sym typeface="Arial"/>
              </a:defRPr>
            </a:lvl7pPr>
            <a:lvl8pPr marR="0" lvl="7" algn="l" rtl="0">
              <a:lnSpc>
                <a:spcPct val="108000"/>
              </a:lnSpc>
              <a:spcBef>
                <a:spcPts val="0"/>
              </a:spcBef>
              <a:spcAft>
                <a:spcPts val="0"/>
              </a:spcAft>
              <a:buClr>
                <a:srgbClr val="000000"/>
              </a:buClr>
              <a:buSzPts val="4100"/>
              <a:buFont typeface="Arial"/>
              <a:buNone/>
              <a:defRPr sz="4100" b="0" i="0" u="none" strike="noStrike" cap="none">
                <a:solidFill>
                  <a:schemeClr val="lt1"/>
                </a:solidFill>
                <a:latin typeface="Arial"/>
                <a:ea typeface="Arial"/>
                <a:cs typeface="Arial"/>
                <a:sym typeface="Arial"/>
              </a:defRPr>
            </a:lvl8pPr>
            <a:lvl9pPr marR="0" lvl="8" algn="l" rtl="0">
              <a:lnSpc>
                <a:spcPct val="108000"/>
              </a:lnSpc>
              <a:spcBef>
                <a:spcPts val="0"/>
              </a:spcBef>
              <a:spcAft>
                <a:spcPts val="0"/>
              </a:spcAft>
              <a:buClr>
                <a:srgbClr val="000000"/>
              </a:buClr>
              <a:buSzPts val="4100"/>
              <a:buFont typeface="Arial"/>
              <a:buNone/>
              <a:defRPr sz="4100" b="0" i="0" u="none" strike="noStrike" cap="none">
                <a:solidFill>
                  <a:schemeClr val="lt1"/>
                </a:solidFill>
                <a:latin typeface="Arial"/>
                <a:ea typeface="Arial"/>
                <a:cs typeface="Arial"/>
                <a:sym typeface="Arial"/>
              </a:defRPr>
            </a:lvl9pPr>
          </a:lstStyle>
          <a:p>
            <a:endParaRPr/>
          </a:p>
        </p:txBody>
      </p:sp>
      <p:cxnSp>
        <p:nvCxnSpPr>
          <p:cNvPr id="894" name="Google Shape;894;p78"/>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895" name="Google Shape;895;p7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pic>
        <p:nvPicPr>
          <p:cNvPr id="896" name="Google Shape;896;p78"/>
          <p:cNvPicPr preferRelativeResize="0"/>
          <p:nvPr/>
        </p:nvPicPr>
        <p:blipFill rotWithShape="1">
          <a:blip r:embed="rId3">
            <a:alphaModFix/>
          </a:blip>
          <a:srcRect t="327" b="316"/>
          <a:stretch/>
        </p:blipFill>
        <p:spPr>
          <a:xfrm>
            <a:off x="8033460" y="4734938"/>
            <a:ext cx="731888" cy="171091"/>
          </a:xfrm>
          <a:prstGeom prst="rect">
            <a:avLst/>
          </a:prstGeom>
          <a:noFill/>
          <a:ln>
            <a:noFill/>
          </a:ln>
        </p:spPr>
      </p:pic>
      <p:sp>
        <p:nvSpPr>
          <p:cNvPr id="897" name="Google Shape;897;p78"/>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500"/>
              <a:buFont typeface="Arial"/>
              <a:buNone/>
            </a:pPr>
            <a:r>
              <a:rPr lang="en-US" sz="500" b="1" i="0" u="none" strike="noStrike" cap="none">
                <a:solidFill>
                  <a:schemeClr val="lt1"/>
                </a:solidFill>
                <a:latin typeface="Overpass"/>
                <a:ea typeface="Overpass"/>
                <a:cs typeface="Overpass"/>
                <a:sym typeface="Overpass"/>
              </a:rPr>
              <a:t>CONFIDENTIAL </a:t>
            </a:r>
            <a:r>
              <a:rPr lang="en-US" sz="500" b="0" i="0" u="none" strike="noStrike" cap="none">
                <a:solidFill>
                  <a:schemeClr val="lt1"/>
                </a:solidFill>
                <a:latin typeface="Overpass Light"/>
                <a:ea typeface="Overpass Light"/>
                <a:cs typeface="Overpass Light"/>
                <a:sym typeface="Overpass Light"/>
              </a:rPr>
              <a:t>Designator</a:t>
            </a:r>
            <a:endParaRPr sz="500" b="0" i="0" u="none" strike="noStrike" cap="none">
              <a:solidFill>
                <a:schemeClr val="lt1"/>
              </a:solidFill>
              <a:latin typeface="Overpass Light"/>
              <a:ea typeface="Overpass Light"/>
              <a:cs typeface="Overpass Light"/>
              <a:sym typeface="Overpass Light"/>
            </a:endParaRPr>
          </a:p>
        </p:txBody>
      </p:sp>
      <p:cxnSp>
        <p:nvCxnSpPr>
          <p:cNvPr id="898" name="Google Shape;898;p78"/>
          <p:cNvCxnSpPr/>
          <p:nvPr/>
        </p:nvCxnSpPr>
        <p:spPr>
          <a:xfrm>
            <a:off x="1557019" y="1240275"/>
            <a:ext cx="1043100" cy="0"/>
          </a:xfrm>
          <a:prstGeom prst="straightConnector1">
            <a:avLst/>
          </a:prstGeom>
          <a:noFill/>
          <a:ln w="9525" cap="flat" cmpd="sng">
            <a:solidFill>
              <a:srgbClr val="EE0000"/>
            </a:solidFill>
            <a:prstDash val="solid"/>
            <a:round/>
            <a:headEnd type="none" w="sm" len="sm"/>
            <a:tailEnd type="none" w="sm" len="sm"/>
          </a:ln>
        </p:spPr>
      </p:cxnSp>
      <p:cxnSp>
        <p:nvCxnSpPr>
          <p:cNvPr id="899" name="Google Shape;899;p78"/>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900" name="Google Shape;900;p78"/>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marR="0" lvl="0" algn="l" rtl="0">
              <a:lnSpc>
                <a:spcPct val="100000"/>
              </a:lnSpc>
              <a:spcBef>
                <a:spcPts val="0"/>
              </a:spcBef>
              <a:spcAft>
                <a:spcPts val="0"/>
              </a:spcAft>
              <a:buClr>
                <a:schemeClr val="lt1"/>
              </a:buClr>
              <a:buSzPts val="700"/>
              <a:buFont typeface="Overpass SemiBold"/>
              <a:buNone/>
              <a:defRPr sz="700" b="0" i="0" u="none" strike="noStrike" cap="none">
                <a:solidFill>
                  <a:schemeClr val="lt1"/>
                </a:solidFill>
                <a:latin typeface="Overpass SemiBold"/>
                <a:ea typeface="Overpass SemiBold"/>
                <a:cs typeface="Overpass SemiBold"/>
                <a:sym typeface="Overpass SemiBold"/>
              </a:defRPr>
            </a:lvl1pPr>
            <a:lvl2pPr marR="0" lvl="1" algn="l" rtl="0">
              <a:lnSpc>
                <a:spcPct val="100000"/>
              </a:lnSpc>
              <a:spcBef>
                <a:spcPts val="0"/>
              </a:spcBef>
              <a:spcAft>
                <a:spcPts val="0"/>
              </a:spcAft>
              <a:buClr>
                <a:schemeClr val="lt1"/>
              </a:buClr>
              <a:buSzPts val="700"/>
              <a:buFont typeface="Overpass SemiBold"/>
              <a:buNone/>
              <a:defRPr sz="700" b="0" i="0" u="none" strike="noStrike" cap="none">
                <a:solidFill>
                  <a:schemeClr val="lt1"/>
                </a:solidFill>
                <a:latin typeface="Overpass SemiBold"/>
                <a:ea typeface="Overpass SemiBold"/>
                <a:cs typeface="Overpass SemiBold"/>
                <a:sym typeface="Overpass SemiBold"/>
              </a:defRPr>
            </a:lvl2pPr>
            <a:lvl3pPr marR="0" lvl="2" algn="l" rtl="0">
              <a:lnSpc>
                <a:spcPct val="100000"/>
              </a:lnSpc>
              <a:spcBef>
                <a:spcPts val="0"/>
              </a:spcBef>
              <a:spcAft>
                <a:spcPts val="0"/>
              </a:spcAft>
              <a:buClr>
                <a:schemeClr val="lt1"/>
              </a:buClr>
              <a:buSzPts val="700"/>
              <a:buFont typeface="Overpass SemiBold"/>
              <a:buNone/>
              <a:defRPr sz="700" b="0" i="0" u="none" strike="noStrike" cap="none">
                <a:solidFill>
                  <a:schemeClr val="lt1"/>
                </a:solidFill>
                <a:latin typeface="Overpass SemiBold"/>
                <a:ea typeface="Overpass SemiBold"/>
                <a:cs typeface="Overpass SemiBold"/>
                <a:sym typeface="Overpass SemiBold"/>
              </a:defRPr>
            </a:lvl3pPr>
            <a:lvl4pPr marR="0" lvl="3" algn="l" rtl="0">
              <a:lnSpc>
                <a:spcPct val="100000"/>
              </a:lnSpc>
              <a:spcBef>
                <a:spcPts val="0"/>
              </a:spcBef>
              <a:spcAft>
                <a:spcPts val="0"/>
              </a:spcAft>
              <a:buClr>
                <a:schemeClr val="lt1"/>
              </a:buClr>
              <a:buSzPts val="700"/>
              <a:buFont typeface="Overpass SemiBold"/>
              <a:buNone/>
              <a:defRPr sz="700" b="0" i="0" u="none" strike="noStrike" cap="none">
                <a:solidFill>
                  <a:schemeClr val="lt1"/>
                </a:solidFill>
                <a:latin typeface="Overpass SemiBold"/>
                <a:ea typeface="Overpass SemiBold"/>
                <a:cs typeface="Overpass SemiBold"/>
                <a:sym typeface="Overpass SemiBold"/>
              </a:defRPr>
            </a:lvl4pPr>
            <a:lvl5pPr marR="0" lvl="4" algn="l" rtl="0">
              <a:lnSpc>
                <a:spcPct val="100000"/>
              </a:lnSpc>
              <a:spcBef>
                <a:spcPts val="0"/>
              </a:spcBef>
              <a:spcAft>
                <a:spcPts val="0"/>
              </a:spcAft>
              <a:buClr>
                <a:schemeClr val="lt1"/>
              </a:buClr>
              <a:buSzPts val="700"/>
              <a:buFont typeface="Overpass SemiBold"/>
              <a:buNone/>
              <a:defRPr sz="700" b="0" i="0" u="none" strike="noStrike" cap="none">
                <a:solidFill>
                  <a:schemeClr val="lt1"/>
                </a:solidFill>
                <a:latin typeface="Overpass SemiBold"/>
                <a:ea typeface="Overpass SemiBold"/>
                <a:cs typeface="Overpass SemiBold"/>
                <a:sym typeface="Overpass SemiBold"/>
              </a:defRPr>
            </a:lvl5pPr>
            <a:lvl6pPr marR="0" lvl="5" algn="l" rtl="0">
              <a:lnSpc>
                <a:spcPct val="100000"/>
              </a:lnSpc>
              <a:spcBef>
                <a:spcPts val="0"/>
              </a:spcBef>
              <a:spcAft>
                <a:spcPts val="0"/>
              </a:spcAft>
              <a:buClr>
                <a:schemeClr val="lt1"/>
              </a:buClr>
              <a:buSzPts val="700"/>
              <a:buFont typeface="Overpass SemiBold"/>
              <a:buNone/>
              <a:defRPr sz="700" b="0" i="0" u="none" strike="noStrike" cap="none">
                <a:solidFill>
                  <a:schemeClr val="lt1"/>
                </a:solidFill>
                <a:latin typeface="Overpass SemiBold"/>
                <a:ea typeface="Overpass SemiBold"/>
                <a:cs typeface="Overpass SemiBold"/>
                <a:sym typeface="Overpass SemiBold"/>
              </a:defRPr>
            </a:lvl6pPr>
            <a:lvl7pPr marR="0" lvl="6" algn="l" rtl="0">
              <a:lnSpc>
                <a:spcPct val="100000"/>
              </a:lnSpc>
              <a:spcBef>
                <a:spcPts val="0"/>
              </a:spcBef>
              <a:spcAft>
                <a:spcPts val="0"/>
              </a:spcAft>
              <a:buClr>
                <a:schemeClr val="lt1"/>
              </a:buClr>
              <a:buSzPts val="700"/>
              <a:buFont typeface="Overpass SemiBold"/>
              <a:buNone/>
              <a:defRPr sz="700" b="0" i="0" u="none" strike="noStrike" cap="none">
                <a:solidFill>
                  <a:schemeClr val="lt1"/>
                </a:solidFill>
                <a:latin typeface="Overpass SemiBold"/>
                <a:ea typeface="Overpass SemiBold"/>
                <a:cs typeface="Overpass SemiBold"/>
                <a:sym typeface="Overpass SemiBold"/>
              </a:defRPr>
            </a:lvl7pPr>
            <a:lvl8pPr marR="0" lvl="7" algn="l" rtl="0">
              <a:lnSpc>
                <a:spcPct val="100000"/>
              </a:lnSpc>
              <a:spcBef>
                <a:spcPts val="0"/>
              </a:spcBef>
              <a:spcAft>
                <a:spcPts val="0"/>
              </a:spcAft>
              <a:buClr>
                <a:schemeClr val="lt1"/>
              </a:buClr>
              <a:buSzPts val="700"/>
              <a:buFont typeface="Overpass SemiBold"/>
              <a:buNone/>
              <a:defRPr sz="700" b="0" i="0" u="none" strike="noStrike" cap="none">
                <a:solidFill>
                  <a:schemeClr val="lt1"/>
                </a:solidFill>
                <a:latin typeface="Overpass SemiBold"/>
                <a:ea typeface="Overpass SemiBold"/>
                <a:cs typeface="Overpass SemiBold"/>
                <a:sym typeface="Overpass SemiBold"/>
              </a:defRPr>
            </a:lvl8pPr>
            <a:lvl9pPr marR="0" lvl="8" algn="l" rtl="0">
              <a:lnSpc>
                <a:spcPct val="100000"/>
              </a:lnSpc>
              <a:spcBef>
                <a:spcPts val="0"/>
              </a:spcBef>
              <a:spcAft>
                <a:spcPts val="0"/>
              </a:spcAft>
              <a:buClr>
                <a:schemeClr val="lt1"/>
              </a:buClr>
              <a:buSzPts val="700"/>
              <a:buFont typeface="Overpass SemiBold"/>
              <a:buNone/>
              <a:defRPr sz="700" b="0" i="0" u="none" strike="noStrike" cap="none">
                <a:solidFill>
                  <a:schemeClr val="lt1"/>
                </a:solidFill>
                <a:latin typeface="Overpass SemiBold"/>
                <a:ea typeface="Overpass SemiBold"/>
                <a:cs typeface="Overpass SemiBold"/>
                <a:sym typeface="Overpass SemiBold"/>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Body 1 1">
  <p:cSld name="Title and Body 1 1">
    <p:spTree>
      <p:nvGrpSpPr>
        <p:cNvPr id="1" name="Shape 901"/>
        <p:cNvGrpSpPr/>
        <p:nvPr/>
      </p:nvGrpSpPr>
      <p:grpSpPr>
        <a:xfrm>
          <a:off x="0" y="0"/>
          <a:ext cx="0" cy="0"/>
          <a:chOff x="0" y="0"/>
          <a:chExt cx="0" cy="0"/>
        </a:xfrm>
      </p:grpSpPr>
      <p:sp>
        <p:nvSpPr>
          <p:cNvPr id="902" name="Google Shape;902;p79"/>
          <p:cNvSpPr txBox="1">
            <a:spLocks noGrp="1"/>
          </p:cNvSpPr>
          <p:nvPr>
            <p:ph type="title"/>
          </p:nvPr>
        </p:nvSpPr>
        <p:spPr>
          <a:xfrm>
            <a:off x="457200" y="590754"/>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2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3" name="Google Shape;903;p79"/>
          <p:cNvSpPr txBox="1">
            <a:spLocks noGrp="1"/>
          </p:cNvSpPr>
          <p:nvPr>
            <p:ph type="sldNum" idx="12"/>
          </p:nvPr>
        </p:nvSpPr>
        <p:spPr>
          <a:xfrm>
            <a:off x="10592" y="474990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904" name="Google Shape;904;p79"/>
          <p:cNvPicPr preferRelativeResize="0"/>
          <p:nvPr/>
        </p:nvPicPr>
        <p:blipFill rotWithShape="1">
          <a:blip r:embed="rId2">
            <a:alphaModFix/>
          </a:blip>
          <a:srcRect/>
          <a:stretch/>
        </p:blipFill>
        <p:spPr>
          <a:xfrm>
            <a:off x="-65600" y="65650"/>
            <a:ext cx="9303375" cy="3810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Interior title, subhead, and body 1">
  <p:cSld name="Interior title, subhead, and body 1">
    <p:spTree>
      <p:nvGrpSpPr>
        <p:cNvPr id="1" name="Shape 905"/>
        <p:cNvGrpSpPr/>
        <p:nvPr/>
      </p:nvGrpSpPr>
      <p:grpSpPr>
        <a:xfrm>
          <a:off x="0" y="0"/>
          <a:ext cx="0" cy="0"/>
          <a:chOff x="0" y="0"/>
          <a:chExt cx="0" cy="0"/>
        </a:xfrm>
      </p:grpSpPr>
      <p:sp>
        <p:nvSpPr>
          <p:cNvPr id="906" name="Google Shape;906;p80"/>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marR="0" lvl="0"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1pPr>
            <a:lvl2pPr marR="0" lvl="1"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2pPr>
            <a:lvl3pPr marR="0" lvl="2"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3pPr>
            <a:lvl4pPr marR="0" lvl="3"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4pPr>
            <a:lvl5pPr marR="0" lvl="4"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5pPr>
            <a:lvl6pPr marR="0" lvl="5"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6pPr>
            <a:lvl7pPr marR="0" lvl="6"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7pPr>
            <a:lvl8pPr marR="0" lvl="7"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8pPr>
            <a:lvl9pPr marR="0" lvl="8" algn="l" rtl="0">
              <a:lnSpc>
                <a:spcPct val="100000"/>
              </a:lnSpc>
              <a:spcBef>
                <a:spcPts val="0"/>
              </a:spcBef>
              <a:spcAft>
                <a:spcPts val="0"/>
              </a:spcAft>
              <a:buClr>
                <a:schemeClr val="accent1"/>
              </a:buClr>
              <a:buSzPts val="800"/>
              <a:buFont typeface="Red Hat Text Medium"/>
              <a:buNone/>
              <a:defRPr sz="800" b="0" i="0" u="none" strike="noStrike" cap="none">
                <a:solidFill>
                  <a:schemeClr val="accent1"/>
                </a:solidFill>
                <a:latin typeface="Red Hat Text Medium"/>
                <a:ea typeface="Red Hat Text Medium"/>
                <a:cs typeface="Red Hat Text Medium"/>
                <a:sym typeface="Red Hat Text Medium"/>
              </a:defRPr>
            </a:lvl9pPr>
          </a:lstStyle>
          <a:p>
            <a:endParaRPr/>
          </a:p>
        </p:txBody>
      </p:sp>
      <p:sp>
        <p:nvSpPr>
          <p:cNvPr id="907" name="Google Shape;907;p80"/>
          <p:cNvSpPr txBox="1">
            <a:spLocks noGrp="1"/>
          </p:cNvSpPr>
          <p:nvPr>
            <p:ph type="title"/>
          </p:nvPr>
        </p:nvSpPr>
        <p:spPr>
          <a:xfrm>
            <a:off x="663788" y="653813"/>
            <a:ext cx="7816500" cy="414900"/>
          </a:xfrm>
          <a:prstGeom prst="rect">
            <a:avLst/>
          </a:prstGeom>
          <a:noFill/>
          <a:ln>
            <a:noFill/>
          </a:ln>
        </p:spPr>
        <p:txBody>
          <a:bodyPr spcFirstLastPara="1" wrap="square" lIns="91425" tIns="91425" rIns="91425" bIns="91425" anchor="t" anchorCtr="0">
            <a:noAutofit/>
          </a:bodyPr>
          <a:lstStyle>
            <a:lvl1pPr marR="0" lvl="0" algn="ctr" rtl="0">
              <a:lnSpc>
                <a:spcPct val="13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R="0" lvl="1" algn="ctr" rtl="0">
              <a:lnSpc>
                <a:spcPct val="13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3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3pPr>
            <a:lvl4pPr marR="0" lvl="3" algn="ctr" rtl="0">
              <a:lnSpc>
                <a:spcPct val="13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ctr" rtl="0">
              <a:lnSpc>
                <a:spcPct val="13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ctr" rtl="0">
              <a:lnSpc>
                <a:spcPct val="13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6pPr>
            <a:lvl7pPr marR="0" lvl="6" algn="ctr" rtl="0">
              <a:lnSpc>
                <a:spcPct val="13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7pPr>
            <a:lvl8pPr marR="0" lvl="7" algn="ctr" rtl="0">
              <a:lnSpc>
                <a:spcPct val="13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8pPr>
            <a:lvl9pPr marR="0" lvl="8" algn="ctr" rtl="0">
              <a:lnSpc>
                <a:spcPct val="13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9pPr>
          </a:lstStyle>
          <a:p>
            <a:endParaRPr/>
          </a:p>
        </p:txBody>
      </p:sp>
      <p:cxnSp>
        <p:nvCxnSpPr>
          <p:cNvPr id="908" name="Google Shape;908;p80"/>
          <p:cNvCxnSpPr/>
          <p:nvPr/>
        </p:nvCxnSpPr>
        <p:spPr>
          <a:xfrm rot="10800000">
            <a:off x="335831" y="150"/>
            <a:ext cx="0" cy="664800"/>
          </a:xfrm>
          <a:prstGeom prst="straightConnector1">
            <a:avLst/>
          </a:prstGeom>
          <a:noFill/>
          <a:ln w="9525" cap="flat" cmpd="sng">
            <a:solidFill>
              <a:schemeClr val="accent1"/>
            </a:solidFill>
            <a:prstDash val="solid"/>
            <a:round/>
            <a:headEnd type="none" w="sm" len="sm"/>
            <a:tailEnd type="none" w="sm" len="sm"/>
          </a:ln>
        </p:spPr>
      </p:cxnSp>
      <p:cxnSp>
        <p:nvCxnSpPr>
          <p:cNvPr id="909" name="Google Shape;909;p80"/>
          <p:cNvCxnSpPr/>
          <p:nvPr/>
        </p:nvCxnSpPr>
        <p:spPr>
          <a:xfrm rot="10800000">
            <a:off x="335825" y="4800900"/>
            <a:ext cx="0" cy="342600"/>
          </a:xfrm>
          <a:prstGeom prst="straightConnector1">
            <a:avLst/>
          </a:prstGeom>
          <a:noFill/>
          <a:ln w="9525" cap="flat" cmpd="sng">
            <a:solidFill>
              <a:schemeClr val="accent1"/>
            </a:solidFill>
            <a:prstDash val="solid"/>
            <a:round/>
            <a:headEnd type="none" w="sm" len="sm"/>
            <a:tailEnd type="none" w="sm" len="sm"/>
          </a:ln>
        </p:spPr>
      </p:cxnSp>
      <p:sp>
        <p:nvSpPr>
          <p:cNvPr id="910" name="Google Shape;910;p8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911" name="Google Shape;911;p80"/>
          <p:cNvPicPr preferRelativeResize="0"/>
          <p:nvPr/>
        </p:nvPicPr>
        <p:blipFill rotWithShape="1">
          <a:blip r:embed="rId2">
            <a:alphaModFix/>
          </a:blip>
          <a:srcRect t="327" b="316"/>
          <a:stretch/>
        </p:blipFill>
        <p:spPr>
          <a:xfrm>
            <a:off x="8033460" y="4734938"/>
            <a:ext cx="731888" cy="171091"/>
          </a:xfrm>
          <a:prstGeom prst="rect">
            <a:avLst/>
          </a:prstGeom>
          <a:noFill/>
          <a:ln>
            <a:noFill/>
          </a:ln>
        </p:spPr>
      </p:pic>
      <p:sp>
        <p:nvSpPr>
          <p:cNvPr id="912" name="Google Shape;912;p80"/>
          <p:cNvSpPr txBox="1">
            <a:spLocks noGrp="1"/>
          </p:cNvSpPr>
          <p:nvPr>
            <p:ph type="subTitle" idx="2"/>
          </p:nvPr>
        </p:nvSpPr>
        <p:spPr>
          <a:xfrm>
            <a:off x="663844" y="1068713"/>
            <a:ext cx="7816500" cy="529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Arial"/>
                <a:ea typeface="Arial"/>
                <a:cs typeface="Arial"/>
                <a:sym typeface="Arial"/>
              </a:defRPr>
            </a:lvl9pPr>
          </a:lstStyle>
          <a:p>
            <a:endParaRPr/>
          </a:p>
        </p:txBody>
      </p:sp>
      <p:sp>
        <p:nvSpPr>
          <p:cNvPr id="913" name="Google Shape;913;p80"/>
          <p:cNvSpPr txBox="1">
            <a:spLocks noGrp="1"/>
          </p:cNvSpPr>
          <p:nvPr>
            <p:ph type="subTitle" idx="3"/>
          </p:nvPr>
        </p:nvSpPr>
        <p:spPr>
          <a:xfrm>
            <a:off x="663788" y="4627163"/>
            <a:ext cx="6001800" cy="419700"/>
          </a:xfrm>
          <a:prstGeom prst="rect">
            <a:avLst/>
          </a:prstGeom>
          <a:noFill/>
          <a:ln>
            <a:noFill/>
          </a:ln>
        </p:spPr>
        <p:txBody>
          <a:bodyPr spcFirstLastPara="1" wrap="square" lIns="91425" tIns="91425" rIns="91425" bIns="91425" anchor="b" anchorCtr="0">
            <a:noAutofit/>
          </a:bodyPr>
          <a:lstStyle>
            <a:lvl1pPr marR="0" lvl="0" algn="l" rtl="0">
              <a:lnSpc>
                <a:spcPct val="115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R="0" lvl="1" algn="l" rtl="0">
              <a:lnSpc>
                <a:spcPct val="115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R="0" lvl="2" algn="l" rtl="0">
              <a:lnSpc>
                <a:spcPct val="115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R="0" lvl="3" algn="l" rtl="0">
              <a:lnSpc>
                <a:spcPct val="115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R="0" lvl="4" algn="l" rtl="0">
              <a:lnSpc>
                <a:spcPct val="115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R="0" lvl="5" algn="l" rtl="0">
              <a:lnSpc>
                <a:spcPct val="115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R="0" lvl="6" algn="l" rtl="0">
              <a:lnSpc>
                <a:spcPct val="115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R="0" lvl="7" algn="l" rtl="0">
              <a:lnSpc>
                <a:spcPct val="115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R="0" lvl="8" algn="l" rtl="0">
              <a:lnSpc>
                <a:spcPct val="115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endParaRPr/>
          </a:p>
        </p:txBody>
      </p:sp>
      <p:sp>
        <p:nvSpPr>
          <p:cNvPr id="914" name="Google Shape;914;p80"/>
          <p:cNvSpPr txBox="1">
            <a:spLocks noGrp="1"/>
          </p:cNvSpPr>
          <p:nvPr>
            <p:ph type="body" idx="4"/>
          </p:nvPr>
        </p:nvSpPr>
        <p:spPr>
          <a:xfrm>
            <a:off x="1828800" y="1714500"/>
            <a:ext cx="5486400" cy="2743200"/>
          </a:xfrm>
          <a:prstGeom prst="rect">
            <a:avLst/>
          </a:prstGeom>
          <a:noFill/>
          <a:ln>
            <a:noFill/>
          </a:ln>
        </p:spPr>
        <p:txBody>
          <a:bodyPr spcFirstLastPara="1" wrap="square" lIns="0" tIns="0" rIns="0" bIns="0" anchor="t" anchorCtr="0">
            <a:noAutofit/>
          </a:bodyPr>
          <a:lstStyle>
            <a:lvl1pPr marL="457200" marR="0" lvl="0" indent="-298450" algn="l" rtl="0">
              <a:lnSpc>
                <a:spcPct val="140000"/>
              </a:lnSpc>
              <a:spcBef>
                <a:spcPts val="80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2pPr>
            <a:lvl3pPr marL="1371600" marR="0" lvl="2"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3pPr>
            <a:lvl4pPr marL="1828800" marR="0" lvl="3"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4pPr>
            <a:lvl5pPr marL="2286000" marR="0" lvl="4"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5pPr>
            <a:lvl6pPr marL="2743200" marR="0" lvl="5"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6pPr>
            <a:lvl7pPr marL="3200400" marR="0" lvl="6"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7pPr>
            <a:lvl8pPr marL="3657600" marR="0" lvl="7" indent="-285750" algn="l" rtl="0">
              <a:lnSpc>
                <a:spcPct val="140000"/>
              </a:lnSpc>
              <a:spcBef>
                <a:spcPts val="800"/>
              </a:spcBef>
              <a:spcAft>
                <a:spcPts val="0"/>
              </a:spcAft>
              <a:buClr>
                <a:srgbClr val="000000"/>
              </a:buClr>
              <a:buSzPts val="900"/>
              <a:buFont typeface="Arial"/>
              <a:buChar char="○"/>
              <a:defRPr sz="900" b="0" i="0" u="none" strike="noStrike" cap="none">
                <a:solidFill>
                  <a:srgbClr val="000000"/>
                </a:solidFill>
                <a:latin typeface="Arial"/>
                <a:ea typeface="Arial"/>
                <a:cs typeface="Arial"/>
                <a:sym typeface="Arial"/>
              </a:defRPr>
            </a:lvl8pPr>
            <a:lvl9pPr marL="4114800" marR="0" lvl="8" indent="-285750" algn="l" rtl="0">
              <a:lnSpc>
                <a:spcPct val="140000"/>
              </a:lnSpc>
              <a:spcBef>
                <a:spcPts val="800"/>
              </a:spcBef>
              <a:spcAft>
                <a:spcPts val="800"/>
              </a:spcAft>
              <a:buClr>
                <a:srgbClr val="000000"/>
              </a:buClr>
              <a:buSzPts val="900"/>
              <a:buFont typeface="Arial"/>
              <a:buChar char="■"/>
              <a:defRPr sz="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4_Standard with ribbon">
  <p:cSld name="4_Standard with ribbon">
    <p:spTree>
      <p:nvGrpSpPr>
        <p:cNvPr id="1" name="Shape 915"/>
        <p:cNvGrpSpPr/>
        <p:nvPr/>
      </p:nvGrpSpPr>
      <p:grpSpPr>
        <a:xfrm>
          <a:off x="0" y="0"/>
          <a:ext cx="0" cy="0"/>
          <a:chOff x="0" y="0"/>
          <a:chExt cx="0" cy="0"/>
        </a:xfrm>
      </p:grpSpPr>
      <p:sp>
        <p:nvSpPr>
          <p:cNvPr id="916" name="Google Shape;916;p81"/>
          <p:cNvSpPr/>
          <p:nvPr/>
        </p:nvSpPr>
        <p:spPr>
          <a:xfrm flipH="1">
            <a:off x="-7753" y="-1"/>
            <a:ext cx="9151752" cy="5143501"/>
          </a:xfrm>
          <a:prstGeom prst="rect">
            <a:avLst/>
          </a:prstGeom>
          <a:gradFill>
            <a:gsLst>
              <a:gs pos="0">
                <a:schemeClr val="lt1"/>
              </a:gs>
              <a:gs pos="50000">
                <a:srgbClr val="F4F5F8"/>
              </a:gs>
              <a:gs pos="100000">
                <a:srgbClr val="CCD6E7"/>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917" name="Google Shape;917;p81"/>
          <p:cNvSpPr/>
          <p:nvPr/>
        </p:nvSpPr>
        <p:spPr>
          <a:xfrm>
            <a:off x="-7753" y="670893"/>
            <a:ext cx="9151752" cy="37868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918" name="Google Shape;918;p81"/>
          <p:cNvSpPr txBox="1">
            <a:spLocks noGrp="1"/>
          </p:cNvSpPr>
          <p:nvPr>
            <p:ph type="title"/>
          </p:nvPr>
        </p:nvSpPr>
        <p:spPr>
          <a:xfrm>
            <a:off x="353616" y="253494"/>
            <a:ext cx="8447484" cy="39241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00" b="1" i="0" u="none" strike="noStrike" cap="none">
                <a:solidFill>
                  <a:srgbClr val="0086D3"/>
                </a:solidFill>
                <a:latin typeface="Roboto"/>
                <a:ea typeface="Roboto"/>
                <a:cs typeface="Roboto"/>
                <a:sym typeface="Roboto"/>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19" name="Google Shape;919;p81"/>
          <p:cNvSpPr txBox="1">
            <a:spLocks noGrp="1"/>
          </p:cNvSpPr>
          <p:nvPr>
            <p:ph type="body" idx="1"/>
          </p:nvPr>
        </p:nvSpPr>
        <p:spPr>
          <a:xfrm>
            <a:off x="353617" y="933195"/>
            <a:ext cx="8447485" cy="3379997"/>
          </a:xfrm>
          <a:prstGeom prst="rect">
            <a:avLst/>
          </a:prstGeom>
          <a:noFill/>
          <a:ln>
            <a:noFill/>
          </a:ln>
        </p:spPr>
        <p:txBody>
          <a:bodyPr spcFirstLastPara="1" wrap="square" lIns="91425" tIns="45700" rIns="91425" bIns="45700" anchor="t" anchorCtr="0">
            <a:noAutofit/>
          </a:bodyPr>
          <a:lstStyle>
            <a:lvl1pPr marL="457200" marR="0" lvl="0" indent="-330073" algn="l" rtl="0">
              <a:lnSpc>
                <a:spcPct val="130000"/>
              </a:lnSpc>
              <a:spcBef>
                <a:spcPts val="0"/>
              </a:spcBef>
              <a:spcAft>
                <a:spcPts val="0"/>
              </a:spcAft>
              <a:buClr>
                <a:srgbClr val="000000"/>
              </a:buClr>
              <a:buSzPts val="1598"/>
              <a:buFont typeface="Arial"/>
              <a:buChar char="+"/>
              <a:defRPr sz="1598" b="0" i="0" u="none" strike="noStrike" cap="none">
                <a:solidFill>
                  <a:srgbClr val="696969"/>
                </a:solidFill>
                <a:latin typeface="Roboto"/>
                <a:ea typeface="Roboto"/>
                <a:cs typeface="Roboto"/>
                <a:sym typeface="Roboto"/>
              </a:defRPr>
            </a:lvl1pPr>
            <a:lvl2pPr marL="914400" marR="0" lvl="1" indent="-330072" algn="l" rtl="0">
              <a:lnSpc>
                <a:spcPct val="130000"/>
              </a:lnSpc>
              <a:spcBef>
                <a:spcPts val="0"/>
              </a:spcBef>
              <a:spcAft>
                <a:spcPts val="0"/>
              </a:spcAft>
              <a:buClr>
                <a:srgbClr val="000000"/>
              </a:buClr>
              <a:buSzPts val="1598"/>
              <a:buFont typeface="Arial"/>
              <a:buChar char="+"/>
              <a:defRPr sz="1598" b="0" i="0" u="none" strike="noStrike" cap="none">
                <a:solidFill>
                  <a:srgbClr val="696969"/>
                </a:solidFill>
                <a:latin typeface="Roboto"/>
                <a:ea typeface="Roboto"/>
                <a:cs typeface="Roboto"/>
                <a:sym typeface="Roboto"/>
              </a:defRPr>
            </a:lvl2pPr>
            <a:lvl3pPr marL="1371600" marR="0" lvl="2" indent="-330072" algn="l" rtl="0">
              <a:lnSpc>
                <a:spcPct val="130000"/>
              </a:lnSpc>
              <a:spcBef>
                <a:spcPts val="0"/>
              </a:spcBef>
              <a:spcAft>
                <a:spcPts val="0"/>
              </a:spcAft>
              <a:buClr>
                <a:srgbClr val="000000"/>
              </a:buClr>
              <a:buSzPts val="1598"/>
              <a:buFont typeface="Arial"/>
              <a:buChar char="+"/>
              <a:defRPr sz="1598" b="0" i="0" u="none" strike="noStrike" cap="none">
                <a:solidFill>
                  <a:srgbClr val="696969"/>
                </a:solidFill>
                <a:latin typeface="Roboto"/>
                <a:ea typeface="Roboto"/>
                <a:cs typeface="Roboto"/>
                <a:sym typeface="Roboto"/>
              </a:defRPr>
            </a:lvl3pPr>
            <a:lvl4pPr marL="1828800" marR="0" lvl="3" indent="-330072" algn="l" rtl="0">
              <a:lnSpc>
                <a:spcPct val="130000"/>
              </a:lnSpc>
              <a:spcBef>
                <a:spcPts val="0"/>
              </a:spcBef>
              <a:spcAft>
                <a:spcPts val="0"/>
              </a:spcAft>
              <a:buClr>
                <a:srgbClr val="000000"/>
              </a:buClr>
              <a:buSzPts val="1598"/>
              <a:buFont typeface="Arial"/>
              <a:buChar char="+"/>
              <a:defRPr sz="1598" b="0" i="0" u="none" strike="noStrike" cap="none">
                <a:solidFill>
                  <a:srgbClr val="696969"/>
                </a:solidFill>
                <a:latin typeface="Roboto"/>
                <a:ea typeface="Roboto"/>
                <a:cs typeface="Roboto"/>
                <a:sym typeface="Roboto"/>
              </a:defRPr>
            </a:lvl4pPr>
            <a:lvl5pPr marL="2286000" marR="0" lvl="4" indent="-330073" algn="l" rtl="0">
              <a:lnSpc>
                <a:spcPct val="130000"/>
              </a:lnSpc>
              <a:spcBef>
                <a:spcPts val="0"/>
              </a:spcBef>
              <a:spcAft>
                <a:spcPts val="0"/>
              </a:spcAft>
              <a:buClr>
                <a:srgbClr val="000000"/>
              </a:buClr>
              <a:buSzPts val="1598"/>
              <a:buFont typeface="Arial"/>
              <a:buChar char="+"/>
              <a:defRPr sz="1598" b="0" i="0" u="none" strike="noStrike" cap="none">
                <a:solidFill>
                  <a:srgbClr val="696969"/>
                </a:solidFill>
                <a:latin typeface="Roboto"/>
                <a:ea typeface="Roboto"/>
                <a:cs typeface="Roboto"/>
                <a:sym typeface="Roboto"/>
              </a:defRPr>
            </a:lvl5pPr>
            <a:lvl6pPr marL="2743200" marR="0" lvl="5" indent="-330073" algn="l" rtl="0">
              <a:lnSpc>
                <a:spcPct val="130000"/>
              </a:lnSpc>
              <a:spcBef>
                <a:spcPts val="0"/>
              </a:spcBef>
              <a:spcAft>
                <a:spcPts val="0"/>
              </a:spcAft>
              <a:buClr>
                <a:srgbClr val="000000"/>
              </a:buClr>
              <a:buSzPts val="1598"/>
              <a:buFont typeface="Arial"/>
              <a:buChar char="+"/>
              <a:defRPr sz="1598" b="0" i="0" u="none" strike="noStrike" cap="none">
                <a:solidFill>
                  <a:srgbClr val="696969"/>
                </a:solidFill>
                <a:latin typeface="Roboto"/>
                <a:ea typeface="Roboto"/>
                <a:cs typeface="Roboto"/>
                <a:sym typeface="Roboto"/>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red" type="title">
  <p:cSld name="TITLE">
    <p:bg>
      <p:bgPr>
        <a:blipFill>
          <a:blip r:embed="rId2">
            <a:alphaModFix/>
          </a:blip>
          <a:stretch>
            <a:fillRect/>
          </a:stretch>
        </a:blipFill>
        <a:effectLst/>
      </p:bgPr>
    </p:bg>
    <p:spTree>
      <p:nvGrpSpPr>
        <p:cNvPr id="1" name="Shape 923"/>
        <p:cNvGrpSpPr/>
        <p:nvPr/>
      </p:nvGrpSpPr>
      <p:grpSpPr>
        <a:xfrm>
          <a:off x="0" y="0"/>
          <a:ext cx="0" cy="0"/>
          <a:chOff x="0" y="0"/>
          <a:chExt cx="0" cy="0"/>
        </a:xfrm>
      </p:grpSpPr>
      <p:sp>
        <p:nvSpPr>
          <p:cNvPr id="924" name="Google Shape;924;p83"/>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925" name="Google Shape;925;p83"/>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chemeClr val="lt1"/>
                </a:solidFill>
                <a:latin typeface="Overpass"/>
                <a:ea typeface="Overpass"/>
                <a:cs typeface="Overpass"/>
                <a:sym typeface="Overpass"/>
              </a:rPr>
              <a:t>CONFIDENTIAL </a:t>
            </a:r>
            <a:r>
              <a:rPr lang="en-US"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926" name="Google Shape;926;p83"/>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a:endParaRPr/>
          </a:p>
        </p:txBody>
      </p:sp>
      <p:sp>
        <p:nvSpPr>
          <p:cNvPr id="927" name="Google Shape;927;p83"/>
          <p:cNvSpPr txBox="1">
            <a:spLocks noGrp="1"/>
          </p:cNvSpPr>
          <p:nvPr>
            <p:ph type="subTitle" idx="2"/>
          </p:nvPr>
        </p:nvSpPr>
        <p:spPr>
          <a:xfrm>
            <a:off x="1562794"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sp>
        <p:nvSpPr>
          <p:cNvPr id="928" name="Google Shape;928;p83"/>
          <p:cNvSpPr txBox="1">
            <a:spLocks noGrp="1"/>
          </p:cNvSpPr>
          <p:nvPr>
            <p:ph type="subTitle" idx="3"/>
          </p:nvPr>
        </p:nvSpPr>
        <p:spPr>
          <a:xfrm>
            <a:off x="3353888"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929" name="Google Shape;929;p8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30" name="Google Shape;930;p8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931" name="Google Shape;931;p8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losing red">
  <p:cSld name="TITLE_1">
    <p:bg>
      <p:bgPr>
        <a:blipFill>
          <a:blip r:embed="rId2">
            <a:alphaModFix/>
          </a:blip>
          <a:stretch>
            <a:fillRect/>
          </a:stretch>
        </a:blipFill>
        <a:effectLst/>
      </p:bgPr>
    </p:bg>
    <p:spTree>
      <p:nvGrpSpPr>
        <p:cNvPr id="1" name="Shape 932"/>
        <p:cNvGrpSpPr/>
        <p:nvPr/>
      </p:nvGrpSpPr>
      <p:grpSpPr>
        <a:xfrm>
          <a:off x="0" y="0"/>
          <a:ext cx="0" cy="0"/>
          <a:chOff x="0" y="0"/>
          <a:chExt cx="0" cy="0"/>
        </a:xfrm>
      </p:grpSpPr>
      <p:sp>
        <p:nvSpPr>
          <p:cNvPr id="933" name="Google Shape;933;p84"/>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934" name="Google Shape;934;p84"/>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chemeClr val="lt1"/>
                </a:solidFill>
                <a:latin typeface="Overpass"/>
                <a:ea typeface="Overpass"/>
                <a:cs typeface="Overpass"/>
                <a:sym typeface="Overpass"/>
              </a:rPr>
              <a:t>CONFIDENTIAL </a:t>
            </a:r>
            <a:r>
              <a:rPr lang="en-US"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935" name="Google Shape;935;p84"/>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a:endParaRPr/>
          </a:p>
        </p:txBody>
      </p:sp>
      <p:pic>
        <p:nvPicPr>
          <p:cNvPr id="936" name="Google Shape;936;p84"/>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937" name="Google Shape;937;p84"/>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938" name="Google Shape;938;p84"/>
          <p:cNvPicPr preferRelativeResize="0"/>
          <p:nvPr/>
        </p:nvPicPr>
        <p:blipFill rotWithShape="1">
          <a:blip r:embed="rId5">
            <a:alphaModFix/>
          </a:blip>
          <a:srcRect/>
          <a:stretch/>
        </p:blipFill>
        <p:spPr>
          <a:xfrm>
            <a:off x="5534853" y="2075932"/>
            <a:ext cx="341963" cy="341963"/>
          </a:xfrm>
          <a:prstGeom prst="rect">
            <a:avLst/>
          </a:prstGeom>
          <a:noFill/>
          <a:ln>
            <a:noFill/>
          </a:ln>
        </p:spPr>
      </p:pic>
      <p:pic>
        <p:nvPicPr>
          <p:cNvPr id="939" name="Google Shape;939;p84"/>
          <p:cNvPicPr preferRelativeResize="0"/>
          <p:nvPr/>
        </p:nvPicPr>
        <p:blipFill rotWithShape="1">
          <a:blip r:embed="rId6">
            <a:alphaModFix/>
          </a:blip>
          <a:srcRect/>
          <a:stretch/>
        </p:blipFill>
        <p:spPr>
          <a:xfrm>
            <a:off x="5534853" y="1499876"/>
            <a:ext cx="341963" cy="341963"/>
          </a:xfrm>
          <a:prstGeom prst="rect">
            <a:avLst/>
          </a:prstGeom>
          <a:noFill/>
          <a:ln>
            <a:noFill/>
          </a:ln>
        </p:spPr>
      </p:pic>
      <p:pic>
        <p:nvPicPr>
          <p:cNvPr id="940" name="Google Shape;940;p84"/>
          <p:cNvPicPr preferRelativeResize="0"/>
          <p:nvPr/>
        </p:nvPicPr>
        <p:blipFill rotWithShape="1">
          <a:blip r:embed="rId7">
            <a:alphaModFix/>
          </a:blip>
          <a:srcRect/>
          <a:stretch/>
        </p:blipFill>
        <p:spPr>
          <a:xfrm>
            <a:off x="5534853" y="3228044"/>
            <a:ext cx="341963" cy="341963"/>
          </a:xfrm>
          <a:prstGeom prst="rect">
            <a:avLst/>
          </a:prstGeom>
          <a:noFill/>
          <a:ln>
            <a:noFill/>
          </a:ln>
        </p:spPr>
      </p:pic>
      <p:sp>
        <p:nvSpPr>
          <p:cNvPr id="941" name="Google Shape;941;p84"/>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942" name="Google Shape;942;p84"/>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943" name="Google Shape;943;p84"/>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944" name="Google Shape;944;p84"/>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945" name="Google Shape;945;p84"/>
          <p:cNvCxnSpPr/>
          <p:nvPr/>
        </p:nvCxnSpPr>
        <p:spPr>
          <a:xfrm rot="10800000">
            <a:off x="335831" y="-37"/>
            <a:ext cx="0" cy="1712100"/>
          </a:xfrm>
          <a:prstGeom prst="straightConnector1">
            <a:avLst/>
          </a:prstGeom>
          <a:noFill/>
          <a:ln w="9525" cap="flat" cmpd="sng">
            <a:solidFill>
              <a:srgbClr val="EE0000"/>
            </a:solidFill>
            <a:prstDash val="solid"/>
            <a:round/>
            <a:headEnd type="none" w="med" len="med"/>
            <a:tailEnd type="none" w="med" len="med"/>
          </a:ln>
        </p:spPr>
      </p:cxnSp>
      <p:cxnSp>
        <p:nvCxnSpPr>
          <p:cNvPr id="946" name="Google Shape;946;p84"/>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947" name="Google Shape;947;p8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5" name="Google Shape;55;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6" name="Google Shape;5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black">
  <p:cSld name="TITLE_2">
    <p:bg>
      <p:bgPr>
        <a:blipFill>
          <a:blip r:embed="rId2">
            <a:alphaModFix/>
          </a:blip>
          <a:stretch>
            <a:fillRect/>
          </a:stretch>
        </a:blipFill>
        <a:effectLst/>
      </p:bgPr>
    </p:bg>
    <p:spTree>
      <p:nvGrpSpPr>
        <p:cNvPr id="1" name="Shape 948"/>
        <p:cNvGrpSpPr/>
        <p:nvPr/>
      </p:nvGrpSpPr>
      <p:grpSpPr>
        <a:xfrm>
          <a:off x="0" y="0"/>
          <a:ext cx="0" cy="0"/>
          <a:chOff x="0" y="0"/>
          <a:chExt cx="0" cy="0"/>
        </a:xfrm>
      </p:grpSpPr>
      <p:sp>
        <p:nvSpPr>
          <p:cNvPr id="949" name="Google Shape;949;p85"/>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a:endParaRPr/>
          </a:p>
        </p:txBody>
      </p:sp>
      <p:sp>
        <p:nvSpPr>
          <p:cNvPr id="950" name="Google Shape;950;p85"/>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EBEBEB"/>
                </a:solidFill>
                <a:latin typeface="Overpass"/>
                <a:ea typeface="Overpass"/>
                <a:cs typeface="Overpass"/>
                <a:sym typeface="Overpass"/>
              </a:rPr>
              <a:t>CONFIDENTIAL </a:t>
            </a:r>
            <a:r>
              <a:rPr lang="en-US"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951" name="Google Shape;951;p85"/>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a:endParaRPr/>
          </a:p>
        </p:txBody>
      </p:sp>
      <p:sp>
        <p:nvSpPr>
          <p:cNvPr id="952" name="Google Shape;952;p85"/>
          <p:cNvSpPr txBox="1">
            <a:spLocks noGrp="1"/>
          </p:cNvSpPr>
          <p:nvPr>
            <p:ph type="subTitle" idx="2"/>
          </p:nvPr>
        </p:nvSpPr>
        <p:spPr>
          <a:xfrm>
            <a:off x="1562794"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a:endParaRPr/>
          </a:p>
        </p:txBody>
      </p:sp>
      <p:sp>
        <p:nvSpPr>
          <p:cNvPr id="953" name="Google Shape;953;p85"/>
          <p:cNvSpPr txBox="1">
            <a:spLocks noGrp="1"/>
          </p:cNvSpPr>
          <p:nvPr>
            <p:ph type="subTitle" idx="3"/>
          </p:nvPr>
        </p:nvSpPr>
        <p:spPr>
          <a:xfrm>
            <a:off x="3353888"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a:endParaRPr/>
          </a:p>
        </p:txBody>
      </p:sp>
      <p:pic>
        <p:nvPicPr>
          <p:cNvPr id="954" name="Google Shape;954;p8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55" name="Google Shape;955;p85"/>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956" name="Google Shape;956;p8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ck closing">
  <p:cSld name="TITLE_1_1">
    <p:bg>
      <p:bgPr>
        <a:blipFill>
          <a:blip r:embed="rId2">
            <a:alphaModFix/>
          </a:blip>
          <a:stretch>
            <a:fillRect/>
          </a:stretch>
        </a:blipFill>
        <a:effectLst/>
      </p:bgPr>
    </p:bg>
    <p:spTree>
      <p:nvGrpSpPr>
        <p:cNvPr id="1" name="Shape 957"/>
        <p:cNvGrpSpPr/>
        <p:nvPr/>
      </p:nvGrpSpPr>
      <p:grpSpPr>
        <a:xfrm>
          <a:off x="0" y="0"/>
          <a:ext cx="0" cy="0"/>
          <a:chOff x="0" y="0"/>
          <a:chExt cx="0" cy="0"/>
        </a:xfrm>
      </p:grpSpPr>
      <p:sp>
        <p:nvSpPr>
          <p:cNvPr id="958" name="Google Shape;958;p86"/>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a:endParaRPr/>
          </a:p>
        </p:txBody>
      </p:sp>
      <p:sp>
        <p:nvSpPr>
          <p:cNvPr id="959" name="Google Shape;959;p86"/>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EBEBEB"/>
                </a:solidFill>
                <a:latin typeface="Overpass"/>
                <a:ea typeface="Overpass"/>
                <a:cs typeface="Overpass"/>
                <a:sym typeface="Overpass"/>
              </a:rPr>
              <a:t>CONFIDENTIAL </a:t>
            </a:r>
            <a:r>
              <a:rPr lang="en-US"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960" name="Google Shape;960;p86"/>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a:endParaRPr/>
          </a:p>
        </p:txBody>
      </p:sp>
      <p:pic>
        <p:nvPicPr>
          <p:cNvPr id="961" name="Google Shape;961;p86"/>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962" name="Google Shape;962;p86"/>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963" name="Google Shape;963;p86"/>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964" name="Google Shape;964;p86"/>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965" name="Google Shape;965;p86"/>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966" name="Google Shape;966;p86"/>
          <p:cNvCxnSpPr/>
          <p:nvPr/>
        </p:nvCxnSpPr>
        <p:spPr>
          <a:xfrm rot="10800000">
            <a:off x="335831" y="-37"/>
            <a:ext cx="0" cy="1712100"/>
          </a:xfrm>
          <a:prstGeom prst="straightConnector1">
            <a:avLst/>
          </a:prstGeom>
          <a:noFill/>
          <a:ln w="9525" cap="flat" cmpd="sng">
            <a:solidFill>
              <a:srgbClr val="EE0000"/>
            </a:solidFill>
            <a:prstDash val="solid"/>
            <a:round/>
            <a:headEnd type="none" w="med" len="med"/>
            <a:tailEnd type="none" w="med" len="med"/>
          </a:ln>
        </p:spPr>
      </p:cxnSp>
      <p:pic>
        <p:nvPicPr>
          <p:cNvPr id="967" name="Google Shape;967;p86"/>
          <p:cNvPicPr preferRelativeResize="0"/>
          <p:nvPr/>
        </p:nvPicPr>
        <p:blipFill rotWithShape="1">
          <a:blip r:embed="rId4">
            <a:alphaModFix/>
          </a:blip>
          <a:srcRect/>
          <a:stretch/>
        </p:blipFill>
        <p:spPr>
          <a:xfrm>
            <a:off x="5490956" y="1411963"/>
            <a:ext cx="435388" cy="435388"/>
          </a:xfrm>
          <a:prstGeom prst="rect">
            <a:avLst/>
          </a:prstGeom>
          <a:noFill/>
          <a:ln>
            <a:noFill/>
          </a:ln>
        </p:spPr>
      </p:pic>
      <p:pic>
        <p:nvPicPr>
          <p:cNvPr id="968" name="Google Shape;968;p86"/>
          <p:cNvPicPr preferRelativeResize="0"/>
          <p:nvPr/>
        </p:nvPicPr>
        <p:blipFill rotWithShape="1">
          <a:blip r:embed="rId5">
            <a:alphaModFix/>
          </a:blip>
          <a:srcRect/>
          <a:stretch/>
        </p:blipFill>
        <p:spPr>
          <a:xfrm>
            <a:off x="5490956" y="2553355"/>
            <a:ext cx="435388" cy="435388"/>
          </a:xfrm>
          <a:prstGeom prst="rect">
            <a:avLst/>
          </a:prstGeom>
          <a:noFill/>
          <a:ln>
            <a:noFill/>
          </a:ln>
        </p:spPr>
      </p:pic>
      <p:pic>
        <p:nvPicPr>
          <p:cNvPr id="969" name="Google Shape;969;p86"/>
          <p:cNvPicPr preferRelativeResize="0"/>
          <p:nvPr/>
        </p:nvPicPr>
        <p:blipFill rotWithShape="1">
          <a:blip r:embed="rId6">
            <a:alphaModFix/>
          </a:blip>
          <a:srcRect/>
          <a:stretch/>
        </p:blipFill>
        <p:spPr>
          <a:xfrm>
            <a:off x="5490956" y="2029213"/>
            <a:ext cx="435388" cy="435388"/>
          </a:xfrm>
          <a:prstGeom prst="rect">
            <a:avLst/>
          </a:prstGeom>
          <a:noFill/>
          <a:ln>
            <a:noFill/>
          </a:ln>
        </p:spPr>
      </p:pic>
      <p:pic>
        <p:nvPicPr>
          <p:cNvPr id="970" name="Google Shape;970;p86"/>
          <p:cNvPicPr preferRelativeResize="0"/>
          <p:nvPr/>
        </p:nvPicPr>
        <p:blipFill rotWithShape="1">
          <a:blip r:embed="rId7">
            <a:alphaModFix/>
          </a:blip>
          <a:srcRect/>
          <a:stretch/>
        </p:blipFill>
        <p:spPr>
          <a:xfrm>
            <a:off x="5490956" y="3160524"/>
            <a:ext cx="435388" cy="435388"/>
          </a:xfrm>
          <a:prstGeom prst="rect">
            <a:avLst/>
          </a:prstGeom>
          <a:noFill/>
          <a:ln>
            <a:noFill/>
          </a:ln>
        </p:spPr>
      </p:pic>
      <p:cxnSp>
        <p:nvCxnSpPr>
          <p:cNvPr id="971" name="Google Shape;971;p8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972" name="Google Shape;972;p8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illustrated">
  <p:cSld name="CUSTOM">
    <p:bg>
      <p:bgPr>
        <a:blipFill>
          <a:blip r:embed="rId2">
            <a:alphaModFix/>
          </a:blip>
          <a:stretch>
            <a:fillRect/>
          </a:stretch>
        </a:blipFill>
        <a:effectLst/>
      </p:bgPr>
    </p:bg>
    <p:spTree>
      <p:nvGrpSpPr>
        <p:cNvPr id="1" name="Shape 973"/>
        <p:cNvGrpSpPr/>
        <p:nvPr/>
      </p:nvGrpSpPr>
      <p:grpSpPr>
        <a:xfrm>
          <a:off x="0" y="0"/>
          <a:ext cx="0" cy="0"/>
          <a:chOff x="0" y="0"/>
          <a:chExt cx="0" cy="0"/>
        </a:xfrm>
      </p:grpSpPr>
      <p:sp>
        <p:nvSpPr>
          <p:cNvPr id="974" name="Google Shape;974;p87"/>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666666"/>
                </a:solidFill>
                <a:latin typeface="Overpass"/>
                <a:ea typeface="Overpass"/>
                <a:cs typeface="Overpass"/>
                <a:sym typeface="Overpass"/>
              </a:rPr>
              <a:t>CONFIDENTIAL </a:t>
            </a:r>
            <a:r>
              <a:rPr lang="en-US"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975" name="Google Shape;975;p8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76" name="Google Shape;976;p87"/>
          <p:cNvCxnSpPr/>
          <p:nvPr/>
        </p:nvCxnSpPr>
        <p:spPr>
          <a:xfrm rot="10800000">
            <a:off x="335825" y="4800900"/>
            <a:ext cx="0" cy="342600"/>
          </a:xfrm>
          <a:prstGeom prst="straightConnector1">
            <a:avLst/>
          </a:prstGeom>
          <a:noFill/>
          <a:ln w="9525" cap="flat" cmpd="sng">
            <a:solidFill>
              <a:schemeClr val="lt1"/>
            </a:solidFill>
            <a:prstDash val="solid"/>
            <a:round/>
            <a:headEnd type="none" w="med" len="med"/>
            <a:tailEnd type="none" w="med" len="med"/>
          </a:ln>
        </p:spPr>
      </p:cxnSp>
      <p:sp>
        <p:nvSpPr>
          <p:cNvPr id="977" name="Google Shape;977;p8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lt1"/>
                </a:solidFill>
                <a:latin typeface="Overpass SemiBold"/>
                <a:ea typeface="Overpass SemiBold"/>
                <a:cs typeface="Overpass SemiBold"/>
                <a:sym typeface="Overpass SemiBold"/>
              </a:defRPr>
            </a:lvl1pPr>
            <a:lvl2pPr lvl="1" algn="ctr" rtl="0">
              <a:buNone/>
              <a:defRPr sz="600">
                <a:solidFill>
                  <a:schemeClr val="lt1"/>
                </a:solidFill>
                <a:latin typeface="Overpass SemiBold"/>
                <a:ea typeface="Overpass SemiBold"/>
                <a:cs typeface="Overpass SemiBold"/>
                <a:sym typeface="Overpass SemiBold"/>
              </a:defRPr>
            </a:lvl2pPr>
            <a:lvl3pPr lvl="2" algn="ctr" rtl="0">
              <a:buNone/>
              <a:defRPr sz="600">
                <a:solidFill>
                  <a:schemeClr val="lt1"/>
                </a:solidFill>
                <a:latin typeface="Overpass SemiBold"/>
                <a:ea typeface="Overpass SemiBold"/>
                <a:cs typeface="Overpass SemiBold"/>
                <a:sym typeface="Overpass SemiBold"/>
              </a:defRPr>
            </a:lvl3pPr>
            <a:lvl4pPr lvl="3" algn="ctr" rtl="0">
              <a:buNone/>
              <a:defRPr sz="600">
                <a:solidFill>
                  <a:schemeClr val="lt1"/>
                </a:solidFill>
                <a:latin typeface="Overpass SemiBold"/>
                <a:ea typeface="Overpass SemiBold"/>
                <a:cs typeface="Overpass SemiBold"/>
                <a:sym typeface="Overpass SemiBold"/>
              </a:defRPr>
            </a:lvl4pPr>
            <a:lvl5pPr lvl="4" algn="ctr" rtl="0">
              <a:buNone/>
              <a:defRPr sz="600">
                <a:solidFill>
                  <a:schemeClr val="lt1"/>
                </a:solidFill>
                <a:latin typeface="Overpass SemiBold"/>
                <a:ea typeface="Overpass SemiBold"/>
                <a:cs typeface="Overpass SemiBold"/>
                <a:sym typeface="Overpass SemiBold"/>
              </a:defRPr>
            </a:lvl5pPr>
            <a:lvl6pPr lvl="5" algn="ctr" rtl="0">
              <a:buNone/>
              <a:defRPr sz="600">
                <a:solidFill>
                  <a:schemeClr val="lt1"/>
                </a:solidFill>
                <a:latin typeface="Overpass SemiBold"/>
                <a:ea typeface="Overpass SemiBold"/>
                <a:cs typeface="Overpass SemiBold"/>
                <a:sym typeface="Overpass SemiBold"/>
              </a:defRPr>
            </a:lvl6pPr>
            <a:lvl7pPr lvl="6" algn="ctr" rtl="0">
              <a:buNone/>
              <a:defRPr sz="600">
                <a:solidFill>
                  <a:schemeClr val="lt1"/>
                </a:solidFill>
                <a:latin typeface="Overpass SemiBold"/>
                <a:ea typeface="Overpass SemiBold"/>
                <a:cs typeface="Overpass SemiBold"/>
                <a:sym typeface="Overpass SemiBold"/>
              </a:defRPr>
            </a:lvl7pPr>
            <a:lvl8pPr lvl="7" algn="ctr" rtl="0">
              <a:buNone/>
              <a:defRPr sz="600">
                <a:solidFill>
                  <a:schemeClr val="lt1"/>
                </a:solidFill>
                <a:latin typeface="Overpass SemiBold"/>
                <a:ea typeface="Overpass SemiBold"/>
                <a:cs typeface="Overpass SemiBold"/>
                <a:sym typeface="Overpass SemiBold"/>
              </a:defRPr>
            </a:lvl8pPr>
            <a:lvl9pPr lvl="8" algn="ctr" rtl="0">
              <a:buNone/>
              <a:defRPr sz="6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978" name="Google Shape;978;p87"/>
          <p:cNvSpPr txBox="1">
            <a:spLocks noGrp="1"/>
          </p:cNvSpPr>
          <p:nvPr>
            <p:ph type="subTitle" idx="1"/>
          </p:nvPr>
        </p:nvSpPr>
        <p:spPr>
          <a:xfrm>
            <a:off x="4245394" y="2978738"/>
            <a:ext cx="3334800" cy="685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a:endParaRPr/>
          </a:p>
        </p:txBody>
      </p:sp>
      <p:sp>
        <p:nvSpPr>
          <p:cNvPr id="979" name="Google Shape;979;p87"/>
          <p:cNvSpPr txBox="1">
            <a:spLocks noGrp="1"/>
          </p:cNvSpPr>
          <p:nvPr>
            <p:ph type="title"/>
          </p:nvPr>
        </p:nvSpPr>
        <p:spPr>
          <a:xfrm>
            <a:off x="4245394" y="1281774"/>
            <a:ext cx="4302300" cy="1587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3500" b="1">
                <a:solidFill>
                  <a:srgbClr val="EE0000"/>
                </a:solidFill>
                <a:latin typeface="Overpass"/>
                <a:ea typeface="Overpass"/>
                <a:cs typeface="Overpass"/>
                <a:sym typeface="Overpass"/>
              </a:defRPr>
            </a:lvl1pPr>
            <a:lvl2pPr lvl="1" rtl="0">
              <a:lnSpc>
                <a:spcPct val="100000"/>
              </a:lnSpc>
              <a:spcBef>
                <a:spcPts val="0"/>
              </a:spcBef>
              <a:spcAft>
                <a:spcPts val="0"/>
              </a:spcAft>
              <a:buNone/>
              <a:defRPr sz="3500" b="1">
                <a:solidFill>
                  <a:srgbClr val="EE0000"/>
                </a:solidFill>
                <a:latin typeface="Overpass"/>
                <a:ea typeface="Overpass"/>
                <a:cs typeface="Overpass"/>
                <a:sym typeface="Overpass"/>
              </a:defRPr>
            </a:lvl2pPr>
            <a:lvl3pPr lvl="2" rtl="0">
              <a:lnSpc>
                <a:spcPct val="100000"/>
              </a:lnSpc>
              <a:spcBef>
                <a:spcPts val="0"/>
              </a:spcBef>
              <a:spcAft>
                <a:spcPts val="0"/>
              </a:spcAft>
              <a:buNone/>
              <a:defRPr sz="3500" b="1">
                <a:solidFill>
                  <a:srgbClr val="EE0000"/>
                </a:solidFill>
                <a:latin typeface="Overpass"/>
                <a:ea typeface="Overpass"/>
                <a:cs typeface="Overpass"/>
                <a:sym typeface="Overpass"/>
              </a:defRPr>
            </a:lvl3pPr>
            <a:lvl4pPr lvl="3" rtl="0">
              <a:lnSpc>
                <a:spcPct val="100000"/>
              </a:lnSpc>
              <a:spcBef>
                <a:spcPts val="0"/>
              </a:spcBef>
              <a:spcAft>
                <a:spcPts val="0"/>
              </a:spcAft>
              <a:buNone/>
              <a:defRPr sz="3500" b="1">
                <a:solidFill>
                  <a:srgbClr val="EE0000"/>
                </a:solidFill>
                <a:latin typeface="Overpass"/>
                <a:ea typeface="Overpass"/>
                <a:cs typeface="Overpass"/>
                <a:sym typeface="Overpass"/>
              </a:defRPr>
            </a:lvl4pPr>
            <a:lvl5pPr lvl="4" rtl="0">
              <a:lnSpc>
                <a:spcPct val="100000"/>
              </a:lnSpc>
              <a:spcBef>
                <a:spcPts val="0"/>
              </a:spcBef>
              <a:spcAft>
                <a:spcPts val="0"/>
              </a:spcAft>
              <a:buNone/>
              <a:defRPr sz="3500" b="1">
                <a:solidFill>
                  <a:srgbClr val="EE0000"/>
                </a:solidFill>
                <a:latin typeface="Overpass"/>
                <a:ea typeface="Overpass"/>
                <a:cs typeface="Overpass"/>
                <a:sym typeface="Overpass"/>
              </a:defRPr>
            </a:lvl5pPr>
            <a:lvl6pPr lvl="5" rtl="0">
              <a:lnSpc>
                <a:spcPct val="100000"/>
              </a:lnSpc>
              <a:spcBef>
                <a:spcPts val="0"/>
              </a:spcBef>
              <a:spcAft>
                <a:spcPts val="0"/>
              </a:spcAft>
              <a:buNone/>
              <a:defRPr sz="3500" b="1">
                <a:solidFill>
                  <a:srgbClr val="EE0000"/>
                </a:solidFill>
                <a:latin typeface="Overpass"/>
                <a:ea typeface="Overpass"/>
                <a:cs typeface="Overpass"/>
                <a:sym typeface="Overpass"/>
              </a:defRPr>
            </a:lvl6pPr>
            <a:lvl7pPr lvl="6" rtl="0">
              <a:lnSpc>
                <a:spcPct val="100000"/>
              </a:lnSpc>
              <a:spcBef>
                <a:spcPts val="0"/>
              </a:spcBef>
              <a:spcAft>
                <a:spcPts val="0"/>
              </a:spcAft>
              <a:buNone/>
              <a:defRPr sz="3500" b="1">
                <a:solidFill>
                  <a:srgbClr val="EE0000"/>
                </a:solidFill>
                <a:latin typeface="Overpass"/>
                <a:ea typeface="Overpass"/>
                <a:cs typeface="Overpass"/>
                <a:sym typeface="Overpass"/>
              </a:defRPr>
            </a:lvl7pPr>
            <a:lvl8pPr lvl="7" rtl="0">
              <a:lnSpc>
                <a:spcPct val="100000"/>
              </a:lnSpc>
              <a:spcBef>
                <a:spcPts val="0"/>
              </a:spcBef>
              <a:spcAft>
                <a:spcPts val="0"/>
              </a:spcAft>
              <a:buNone/>
              <a:defRPr sz="3500" b="1">
                <a:solidFill>
                  <a:srgbClr val="EE0000"/>
                </a:solidFill>
                <a:latin typeface="Overpass"/>
                <a:ea typeface="Overpass"/>
                <a:cs typeface="Overpass"/>
                <a:sym typeface="Overpass"/>
              </a:defRPr>
            </a:lvl8pPr>
            <a:lvl9pPr lvl="8" rtl="0">
              <a:lnSpc>
                <a:spcPct val="100000"/>
              </a:lnSpc>
              <a:spcBef>
                <a:spcPts val="0"/>
              </a:spcBef>
              <a:spcAft>
                <a:spcPts val="0"/>
              </a:spcAft>
              <a:buNone/>
              <a:defRPr sz="3500" b="1">
                <a:solidFill>
                  <a:srgbClr val="EE0000"/>
                </a:solidFill>
                <a:latin typeface="Overpass"/>
                <a:ea typeface="Overpass"/>
                <a:cs typeface="Overpass"/>
                <a:sym typeface="Overpass"/>
              </a:defRPr>
            </a:lvl9pPr>
          </a:lstStyle>
          <a:p>
            <a:endParaRPr/>
          </a:p>
        </p:txBody>
      </p:sp>
      <p:sp>
        <p:nvSpPr>
          <p:cNvPr id="980" name="Google Shape;980;p87"/>
          <p:cNvSpPr txBox="1">
            <a:spLocks noGrp="1"/>
          </p:cNvSpPr>
          <p:nvPr>
            <p:ph type="subTitle" idx="2"/>
          </p:nvPr>
        </p:nvSpPr>
        <p:spPr>
          <a:xfrm>
            <a:off x="4245394" y="3988706"/>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a:endParaRPr/>
          </a:p>
        </p:txBody>
      </p:sp>
      <p:sp>
        <p:nvSpPr>
          <p:cNvPr id="981" name="Google Shape;981;p87"/>
          <p:cNvSpPr txBox="1">
            <a:spLocks noGrp="1"/>
          </p:cNvSpPr>
          <p:nvPr>
            <p:ph type="subTitle" idx="3"/>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losing illustrated">
  <p:cSld name="CUSTOM_1">
    <p:bg>
      <p:bgPr>
        <a:blipFill>
          <a:blip r:embed="rId2">
            <a:alphaModFix/>
          </a:blip>
          <a:stretch>
            <a:fillRect/>
          </a:stretch>
        </a:blipFill>
        <a:effectLst/>
      </p:bgPr>
    </p:bg>
    <p:spTree>
      <p:nvGrpSpPr>
        <p:cNvPr id="1" name="Shape 982"/>
        <p:cNvGrpSpPr/>
        <p:nvPr/>
      </p:nvGrpSpPr>
      <p:grpSpPr>
        <a:xfrm>
          <a:off x="0" y="0"/>
          <a:ext cx="0" cy="0"/>
          <a:chOff x="0" y="0"/>
          <a:chExt cx="0" cy="0"/>
        </a:xfrm>
      </p:grpSpPr>
      <p:sp>
        <p:nvSpPr>
          <p:cNvPr id="983" name="Google Shape;983;p88"/>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666666"/>
                </a:solidFill>
                <a:latin typeface="Overpass"/>
                <a:ea typeface="Overpass"/>
                <a:cs typeface="Overpass"/>
                <a:sym typeface="Overpass"/>
              </a:rPr>
              <a:t>CONFIDENTIAL </a:t>
            </a:r>
            <a:r>
              <a:rPr lang="en-US"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984" name="Google Shape;984;p8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85" name="Google Shape;985;p88"/>
          <p:cNvCxnSpPr/>
          <p:nvPr/>
        </p:nvCxnSpPr>
        <p:spPr>
          <a:xfrm rot="10800000">
            <a:off x="335825" y="4800900"/>
            <a:ext cx="0" cy="342600"/>
          </a:xfrm>
          <a:prstGeom prst="straightConnector1">
            <a:avLst/>
          </a:prstGeom>
          <a:noFill/>
          <a:ln w="9525" cap="flat" cmpd="sng">
            <a:solidFill>
              <a:schemeClr val="lt1"/>
            </a:solidFill>
            <a:prstDash val="solid"/>
            <a:round/>
            <a:headEnd type="none" w="med" len="med"/>
            <a:tailEnd type="none" w="med" len="med"/>
          </a:ln>
        </p:spPr>
      </p:cxnSp>
      <p:sp>
        <p:nvSpPr>
          <p:cNvPr id="986" name="Google Shape;986;p8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lt1"/>
                </a:solidFill>
                <a:latin typeface="Overpass SemiBold"/>
                <a:ea typeface="Overpass SemiBold"/>
                <a:cs typeface="Overpass SemiBold"/>
                <a:sym typeface="Overpass SemiBold"/>
              </a:defRPr>
            </a:lvl1pPr>
            <a:lvl2pPr lvl="1" algn="ctr" rtl="0">
              <a:buNone/>
              <a:defRPr sz="600">
                <a:solidFill>
                  <a:schemeClr val="lt1"/>
                </a:solidFill>
                <a:latin typeface="Overpass SemiBold"/>
                <a:ea typeface="Overpass SemiBold"/>
                <a:cs typeface="Overpass SemiBold"/>
                <a:sym typeface="Overpass SemiBold"/>
              </a:defRPr>
            </a:lvl2pPr>
            <a:lvl3pPr lvl="2" algn="ctr" rtl="0">
              <a:buNone/>
              <a:defRPr sz="600">
                <a:solidFill>
                  <a:schemeClr val="lt1"/>
                </a:solidFill>
                <a:latin typeface="Overpass SemiBold"/>
                <a:ea typeface="Overpass SemiBold"/>
                <a:cs typeface="Overpass SemiBold"/>
                <a:sym typeface="Overpass SemiBold"/>
              </a:defRPr>
            </a:lvl3pPr>
            <a:lvl4pPr lvl="3" algn="ctr" rtl="0">
              <a:buNone/>
              <a:defRPr sz="600">
                <a:solidFill>
                  <a:schemeClr val="lt1"/>
                </a:solidFill>
                <a:latin typeface="Overpass SemiBold"/>
                <a:ea typeface="Overpass SemiBold"/>
                <a:cs typeface="Overpass SemiBold"/>
                <a:sym typeface="Overpass SemiBold"/>
              </a:defRPr>
            </a:lvl4pPr>
            <a:lvl5pPr lvl="4" algn="ctr" rtl="0">
              <a:buNone/>
              <a:defRPr sz="600">
                <a:solidFill>
                  <a:schemeClr val="lt1"/>
                </a:solidFill>
                <a:latin typeface="Overpass SemiBold"/>
                <a:ea typeface="Overpass SemiBold"/>
                <a:cs typeface="Overpass SemiBold"/>
                <a:sym typeface="Overpass SemiBold"/>
              </a:defRPr>
            </a:lvl5pPr>
            <a:lvl6pPr lvl="5" algn="ctr" rtl="0">
              <a:buNone/>
              <a:defRPr sz="600">
                <a:solidFill>
                  <a:schemeClr val="lt1"/>
                </a:solidFill>
                <a:latin typeface="Overpass SemiBold"/>
                <a:ea typeface="Overpass SemiBold"/>
                <a:cs typeface="Overpass SemiBold"/>
                <a:sym typeface="Overpass SemiBold"/>
              </a:defRPr>
            </a:lvl6pPr>
            <a:lvl7pPr lvl="6" algn="ctr" rtl="0">
              <a:buNone/>
              <a:defRPr sz="600">
                <a:solidFill>
                  <a:schemeClr val="lt1"/>
                </a:solidFill>
                <a:latin typeface="Overpass SemiBold"/>
                <a:ea typeface="Overpass SemiBold"/>
                <a:cs typeface="Overpass SemiBold"/>
                <a:sym typeface="Overpass SemiBold"/>
              </a:defRPr>
            </a:lvl7pPr>
            <a:lvl8pPr lvl="7" algn="ctr" rtl="0">
              <a:buNone/>
              <a:defRPr sz="600">
                <a:solidFill>
                  <a:schemeClr val="lt1"/>
                </a:solidFill>
                <a:latin typeface="Overpass SemiBold"/>
                <a:ea typeface="Overpass SemiBold"/>
                <a:cs typeface="Overpass SemiBold"/>
                <a:sym typeface="Overpass SemiBold"/>
              </a:defRPr>
            </a:lvl8pPr>
            <a:lvl9pPr lvl="8" algn="ctr" rtl="0">
              <a:buNone/>
              <a:defRPr sz="6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987" name="Google Shape;987;p88"/>
          <p:cNvSpPr txBox="1">
            <a:spLocks noGrp="1"/>
          </p:cNvSpPr>
          <p:nvPr>
            <p:ph type="title"/>
          </p:nvPr>
        </p:nvSpPr>
        <p:spPr>
          <a:xfrm>
            <a:off x="4245394" y="426470"/>
            <a:ext cx="4302300" cy="1446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300" b="1">
                <a:solidFill>
                  <a:srgbClr val="EE0000"/>
                </a:solidFill>
                <a:latin typeface="Overpass"/>
                <a:ea typeface="Overpass"/>
                <a:cs typeface="Overpass"/>
                <a:sym typeface="Overpass"/>
              </a:defRPr>
            </a:lvl1pPr>
            <a:lvl2pPr lvl="1" rtl="0">
              <a:lnSpc>
                <a:spcPct val="100000"/>
              </a:lnSpc>
              <a:spcBef>
                <a:spcPts val="0"/>
              </a:spcBef>
              <a:spcAft>
                <a:spcPts val="0"/>
              </a:spcAft>
              <a:buNone/>
              <a:defRPr sz="5300" b="1">
                <a:solidFill>
                  <a:srgbClr val="EE0000"/>
                </a:solidFill>
                <a:latin typeface="Overpass"/>
                <a:ea typeface="Overpass"/>
                <a:cs typeface="Overpass"/>
                <a:sym typeface="Overpass"/>
              </a:defRPr>
            </a:lvl2pPr>
            <a:lvl3pPr lvl="2" rtl="0">
              <a:lnSpc>
                <a:spcPct val="100000"/>
              </a:lnSpc>
              <a:spcBef>
                <a:spcPts val="0"/>
              </a:spcBef>
              <a:spcAft>
                <a:spcPts val="0"/>
              </a:spcAft>
              <a:buNone/>
              <a:defRPr sz="5300" b="1">
                <a:solidFill>
                  <a:srgbClr val="EE0000"/>
                </a:solidFill>
                <a:latin typeface="Overpass"/>
                <a:ea typeface="Overpass"/>
                <a:cs typeface="Overpass"/>
                <a:sym typeface="Overpass"/>
              </a:defRPr>
            </a:lvl3pPr>
            <a:lvl4pPr lvl="3" rtl="0">
              <a:lnSpc>
                <a:spcPct val="100000"/>
              </a:lnSpc>
              <a:spcBef>
                <a:spcPts val="0"/>
              </a:spcBef>
              <a:spcAft>
                <a:spcPts val="0"/>
              </a:spcAft>
              <a:buNone/>
              <a:defRPr sz="5300" b="1">
                <a:solidFill>
                  <a:srgbClr val="EE0000"/>
                </a:solidFill>
                <a:latin typeface="Overpass"/>
                <a:ea typeface="Overpass"/>
                <a:cs typeface="Overpass"/>
                <a:sym typeface="Overpass"/>
              </a:defRPr>
            </a:lvl4pPr>
            <a:lvl5pPr lvl="4" rtl="0">
              <a:lnSpc>
                <a:spcPct val="100000"/>
              </a:lnSpc>
              <a:spcBef>
                <a:spcPts val="0"/>
              </a:spcBef>
              <a:spcAft>
                <a:spcPts val="0"/>
              </a:spcAft>
              <a:buNone/>
              <a:defRPr sz="5300" b="1">
                <a:solidFill>
                  <a:srgbClr val="EE0000"/>
                </a:solidFill>
                <a:latin typeface="Overpass"/>
                <a:ea typeface="Overpass"/>
                <a:cs typeface="Overpass"/>
                <a:sym typeface="Overpass"/>
              </a:defRPr>
            </a:lvl5pPr>
            <a:lvl6pPr lvl="5" rtl="0">
              <a:lnSpc>
                <a:spcPct val="100000"/>
              </a:lnSpc>
              <a:spcBef>
                <a:spcPts val="0"/>
              </a:spcBef>
              <a:spcAft>
                <a:spcPts val="0"/>
              </a:spcAft>
              <a:buNone/>
              <a:defRPr sz="5300" b="1">
                <a:solidFill>
                  <a:srgbClr val="EE0000"/>
                </a:solidFill>
                <a:latin typeface="Overpass"/>
                <a:ea typeface="Overpass"/>
                <a:cs typeface="Overpass"/>
                <a:sym typeface="Overpass"/>
              </a:defRPr>
            </a:lvl6pPr>
            <a:lvl7pPr lvl="6" rtl="0">
              <a:lnSpc>
                <a:spcPct val="100000"/>
              </a:lnSpc>
              <a:spcBef>
                <a:spcPts val="0"/>
              </a:spcBef>
              <a:spcAft>
                <a:spcPts val="0"/>
              </a:spcAft>
              <a:buNone/>
              <a:defRPr sz="5300" b="1">
                <a:solidFill>
                  <a:srgbClr val="EE0000"/>
                </a:solidFill>
                <a:latin typeface="Overpass"/>
                <a:ea typeface="Overpass"/>
                <a:cs typeface="Overpass"/>
                <a:sym typeface="Overpass"/>
              </a:defRPr>
            </a:lvl7pPr>
            <a:lvl8pPr lvl="7" rtl="0">
              <a:lnSpc>
                <a:spcPct val="100000"/>
              </a:lnSpc>
              <a:spcBef>
                <a:spcPts val="0"/>
              </a:spcBef>
              <a:spcAft>
                <a:spcPts val="0"/>
              </a:spcAft>
              <a:buNone/>
              <a:defRPr sz="5300" b="1">
                <a:solidFill>
                  <a:srgbClr val="EE0000"/>
                </a:solidFill>
                <a:latin typeface="Overpass"/>
                <a:ea typeface="Overpass"/>
                <a:cs typeface="Overpass"/>
                <a:sym typeface="Overpass"/>
              </a:defRPr>
            </a:lvl8pPr>
            <a:lvl9pPr lvl="8" rtl="0">
              <a:lnSpc>
                <a:spcPct val="100000"/>
              </a:lnSpc>
              <a:spcBef>
                <a:spcPts val="0"/>
              </a:spcBef>
              <a:spcAft>
                <a:spcPts val="0"/>
              </a:spcAft>
              <a:buNone/>
              <a:defRPr sz="5300" b="1">
                <a:solidFill>
                  <a:srgbClr val="EE0000"/>
                </a:solidFill>
                <a:latin typeface="Overpass"/>
                <a:ea typeface="Overpass"/>
                <a:cs typeface="Overpass"/>
                <a:sym typeface="Overpass"/>
              </a:defRPr>
            </a:lvl9pPr>
          </a:lstStyle>
          <a:p>
            <a:endParaRPr/>
          </a:p>
        </p:txBody>
      </p:sp>
      <p:sp>
        <p:nvSpPr>
          <p:cNvPr id="988" name="Google Shape;988;p88"/>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a:endParaRPr/>
          </a:p>
        </p:txBody>
      </p:sp>
      <p:sp>
        <p:nvSpPr>
          <p:cNvPr id="989" name="Google Shape;989;p88"/>
          <p:cNvSpPr txBox="1">
            <a:spLocks noGrp="1"/>
          </p:cNvSpPr>
          <p:nvPr>
            <p:ph type="subTitle" idx="2"/>
          </p:nvPr>
        </p:nvSpPr>
        <p:spPr>
          <a:xfrm>
            <a:off x="4245394" y="2064300"/>
            <a:ext cx="3334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a:endParaRPr/>
          </a:p>
        </p:txBody>
      </p:sp>
      <p:sp>
        <p:nvSpPr>
          <p:cNvPr id="990" name="Google Shape;990;p88"/>
          <p:cNvSpPr txBox="1"/>
          <p:nvPr/>
        </p:nvSpPr>
        <p:spPr>
          <a:xfrm>
            <a:off x="4427588" y="3501900"/>
            <a:ext cx="17427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991" name="Google Shape;991;p88"/>
          <p:cNvSpPr txBox="1"/>
          <p:nvPr/>
        </p:nvSpPr>
        <p:spPr>
          <a:xfrm>
            <a:off x="4427588" y="3880725"/>
            <a:ext cx="17427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992" name="Google Shape;992;p88"/>
          <p:cNvSpPr txBox="1"/>
          <p:nvPr/>
        </p:nvSpPr>
        <p:spPr>
          <a:xfrm>
            <a:off x="6611644" y="3501900"/>
            <a:ext cx="17427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993" name="Google Shape;993;p88"/>
          <p:cNvSpPr txBox="1"/>
          <p:nvPr/>
        </p:nvSpPr>
        <p:spPr>
          <a:xfrm>
            <a:off x="6611644" y="3880725"/>
            <a:ext cx="17427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994" name="Google Shape;994;p88"/>
          <p:cNvPicPr preferRelativeResize="0"/>
          <p:nvPr/>
        </p:nvPicPr>
        <p:blipFill rotWithShape="1">
          <a:blip r:embed="rId4">
            <a:alphaModFix/>
          </a:blip>
          <a:srcRect l="2507" r="2498"/>
          <a:stretch/>
        </p:blipFill>
        <p:spPr>
          <a:xfrm>
            <a:off x="6439844" y="3880729"/>
            <a:ext cx="171806" cy="180862"/>
          </a:xfrm>
          <a:prstGeom prst="rect">
            <a:avLst/>
          </a:prstGeom>
          <a:noFill/>
          <a:ln>
            <a:noFill/>
          </a:ln>
        </p:spPr>
      </p:pic>
      <p:pic>
        <p:nvPicPr>
          <p:cNvPr id="995" name="Google Shape;995;p88"/>
          <p:cNvPicPr preferRelativeResize="0"/>
          <p:nvPr/>
        </p:nvPicPr>
        <p:blipFill rotWithShape="1">
          <a:blip r:embed="rId5">
            <a:alphaModFix/>
          </a:blip>
          <a:srcRect l="2678" r="2678"/>
          <a:stretch/>
        </p:blipFill>
        <p:spPr>
          <a:xfrm>
            <a:off x="6439844" y="3501904"/>
            <a:ext cx="171806" cy="180862"/>
          </a:xfrm>
          <a:prstGeom prst="rect">
            <a:avLst/>
          </a:prstGeom>
          <a:noFill/>
          <a:ln>
            <a:noFill/>
          </a:ln>
        </p:spPr>
      </p:pic>
      <p:pic>
        <p:nvPicPr>
          <p:cNvPr id="996" name="Google Shape;996;p88"/>
          <p:cNvPicPr preferRelativeResize="0"/>
          <p:nvPr/>
        </p:nvPicPr>
        <p:blipFill rotWithShape="1">
          <a:blip r:embed="rId6">
            <a:alphaModFix/>
          </a:blip>
          <a:srcRect l="2507" r="2498"/>
          <a:stretch/>
        </p:blipFill>
        <p:spPr>
          <a:xfrm>
            <a:off x="4245400" y="3880729"/>
            <a:ext cx="171806" cy="180862"/>
          </a:xfrm>
          <a:prstGeom prst="rect">
            <a:avLst/>
          </a:prstGeom>
          <a:noFill/>
          <a:ln>
            <a:noFill/>
          </a:ln>
        </p:spPr>
      </p:pic>
      <p:pic>
        <p:nvPicPr>
          <p:cNvPr id="997" name="Google Shape;997;p88"/>
          <p:cNvPicPr preferRelativeResize="0"/>
          <p:nvPr/>
        </p:nvPicPr>
        <p:blipFill rotWithShape="1">
          <a:blip r:embed="rId7">
            <a:alphaModFix/>
          </a:blip>
          <a:srcRect l="2326" r="2326"/>
          <a:stretch/>
        </p:blipFill>
        <p:spPr>
          <a:xfrm>
            <a:off x="4245400" y="3501904"/>
            <a:ext cx="171806" cy="180862"/>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ivider black">
  <p:cSld name="CUSTOM_2">
    <p:bg>
      <p:bgPr>
        <a:blipFill>
          <a:blip r:embed="rId2">
            <a:alphaModFix/>
          </a:blip>
          <a:stretch>
            <a:fillRect/>
          </a:stretch>
        </a:blipFill>
        <a:effectLst/>
      </p:bgPr>
    </p:bg>
    <p:spTree>
      <p:nvGrpSpPr>
        <p:cNvPr id="1" name="Shape 998"/>
        <p:cNvGrpSpPr/>
        <p:nvPr/>
      </p:nvGrpSpPr>
      <p:grpSpPr>
        <a:xfrm>
          <a:off x="0" y="0"/>
          <a:ext cx="0" cy="0"/>
          <a:chOff x="0" y="0"/>
          <a:chExt cx="0" cy="0"/>
        </a:xfrm>
      </p:grpSpPr>
      <p:sp>
        <p:nvSpPr>
          <p:cNvPr id="999" name="Google Shape;999;p89"/>
          <p:cNvSpPr txBox="1">
            <a:spLocks noGrp="1"/>
          </p:cNvSpPr>
          <p:nvPr>
            <p:ph type="title"/>
          </p:nvPr>
        </p:nvSpPr>
        <p:spPr>
          <a:xfrm>
            <a:off x="335831" y="813421"/>
            <a:ext cx="51186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b="1">
                <a:solidFill>
                  <a:srgbClr val="EBEBEB"/>
                </a:solidFill>
                <a:latin typeface="Overpass"/>
                <a:ea typeface="Overpass"/>
                <a:cs typeface="Overpass"/>
                <a:sym typeface="Overpass"/>
              </a:defRPr>
            </a:lvl1pPr>
            <a:lvl2pPr lvl="1" rtl="0">
              <a:spcBef>
                <a:spcPts val="0"/>
              </a:spcBef>
              <a:spcAft>
                <a:spcPts val="0"/>
              </a:spcAft>
              <a:buNone/>
              <a:defRPr sz="4500" b="1">
                <a:solidFill>
                  <a:srgbClr val="EBEBEB"/>
                </a:solidFill>
                <a:latin typeface="Overpass"/>
                <a:ea typeface="Overpass"/>
                <a:cs typeface="Overpass"/>
                <a:sym typeface="Overpass"/>
              </a:defRPr>
            </a:lvl2pPr>
            <a:lvl3pPr lvl="2" rtl="0">
              <a:spcBef>
                <a:spcPts val="0"/>
              </a:spcBef>
              <a:spcAft>
                <a:spcPts val="0"/>
              </a:spcAft>
              <a:buNone/>
              <a:defRPr sz="4500" b="1">
                <a:solidFill>
                  <a:srgbClr val="EBEBEB"/>
                </a:solidFill>
                <a:latin typeface="Overpass"/>
                <a:ea typeface="Overpass"/>
                <a:cs typeface="Overpass"/>
                <a:sym typeface="Overpass"/>
              </a:defRPr>
            </a:lvl3pPr>
            <a:lvl4pPr lvl="3" rtl="0">
              <a:spcBef>
                <a:spcPts val="0"/>
              </a:spcBef>
              <a:spcAft>
                <a:spcPts val="0"/>
              </a:spcAft>
              <a:buNone/>
              <a:defRPr sz="4500" b="1">
                <a:solidFill>
                  <a:srgbClr val="EBEBEB"/>
                </a:solidFill>
                <a:latin typeface="Overpass"/>
                <a:ea typeface="Overpass"/>
                <a:cs typeface="Overpass"/>
                <a:sym typeface="Overpass"/>
              </a:defRPr>
            </a:lvl4pPr>
            <a:lvl5pPr lvl="4" rtl="0">
              <a:spcBef>
                <a:spcPts val="0"/>
              </a:spcBef>
              <a:spcAft>
                <a:spcPts val="0"/>
              </a:spcAft>
              <a:buNone/>
              <a:defRPr sz="4500" b="1">
                <a:solidFill>
                  <a:srgbClr val="EBEBEB"/>
                </a:solidFill>
                <a:latin typeface="Overpass"/>
                <a:ea typeface="Overpass"/>
                <a:cs typeface="Overpass"/>
                <a:sym typeface="Overpass"/>
              </a:defRPr>
            </a:lvl5pPr>
            <a:lvl6pPr lvl="5" rtl="0">
              <a:spcBef>
                <a:spcPts val="0"/>
              </a:spcBef>
              <a:spcAft>
                <a:spcPts val="0"/>
              </a:spcAft>
              <a:buNone/>
              <a:defRPr sz="4500" b="1">
                <a:solidFill>
                  <a:srgbClr val="EBEBEB"/>
                </a:solidFill>
                <a:latin typeface="Overpass"/>
                <a:ea typeface="Overpass"/>
                <a:cs typeface="Overpass"/>
                <a:sym typeface="Overpass"/>
              </a:defRPr>
            </a:lvl6pPr>
            <a:lvl7pPr lvl="6" rtl="0">
              <a:spcBef>
                <a:spcPts val="0"/>
              </a:spcBef>
              <a:spcAft>
                <a:spcPts val="0"/>
              </a:spcAft>
              <a:buNone/>
              <a:defRPr sz="4500" b="1">
                <a:solidFill>
                  <a:srgbClr val="EBEBEB"/>
                </a:solidFill>
                <a:latin typeface="Overpass"/>
                <a:ea typeface="Overpass"/>
                <a:cs typeface="Overpass"/>
                <a:sym typeface="Overpass"/>
              </a:defRPr>
            </a:lvl7pPr>
            <a:lvl8pPr lvl="7" rtl="0">
              <a:spcBef>
                <a:spcPts val="0"/>
              </a:spcBef>
              <a:spcAft>
                <a:spcPts val="0"/>
              </a:spcAft>
              <a:buNone/>
              <a:defRPr sz="4500" b="1">
                <a:solidFill>
                  <a:srgbClr val="EBEBEB"/>
                </a:solidFill>
                <a:latin typeface="Overpass"/>
                <a:ea typeface="Overpass"/>
                <a:cs typeface="Overpass"/>
                <a:sym typeface="Overpass"/>
              </a:defRPr>
            </a:lvl8pPr>
            <a:lvl9pPr lvl="8" rtl="0">
              <a:spcBef>
                <a:spcPts val="0"/>
              </a:spcBef>
              <a:spcAft>
                <a:spcPts val="0"/>
              </a:spcAft>
              <a:buNone/>
              <a:defRPr sz="4500" b="1">
                <a:solidFill>
                  <a:srgbClr val="EBEBEB"/>
                </a:solidFill>
                <a:latin typeface="Overpass"/>
                <a:ea typeface="Overpass"/>
                <a:cs typeface="Overpass"/>
                <a:sym typeface="Overpass"/>
              </a:defRPr>
            </a:lvl9pPr>
          </a:lstStyle>
          <a:p>
            <a:endParaRPr/>
          </a:p>
        </p:txBody>
      </p:sp>
      <p:cxnSp>
        <p:nvCxnSpPr>
          <p:cNvPr id="1000" name="Google Shape;1000;p8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001" name="Google Shape;1001;p8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EBEBEB"/>
                </a:solidFill>
                <a:latin typeface="Overpass SemiBold"/>
                <a:ea typeface="Overpass SemiBold"/>
                <a:cs typeface="Overpass SemiBold"/>
                <a:sym typeface="Overpass SemiBold"/>
              </a:defRPr>
            </a:lvl1pPr>
            <a:lvl2pPr lvl="1" algn="ctr" rtl="0">
              <a:buNone/>
              <a:defRPr sz="600">
                <a:solidFill>
                  <a:srgbClr val="EBEBEB"/>
                </a:solidFill>
                <a:latin typeface="Overpass SemiBold"/>
                <a:ea typeface="Overpass SemiBold"/>
                <a:cs typeface="Overpass SemiBold"/>
                <a:sym typeface="Overpass SemiBold"/>
              </a:defRPr>
            </a:lvl2pPr>
            <a:lvl3pPr lvl="2" algn="ctr" rtl="0">
              <a:buNone/>
              <a:defRPr sz="600">
                <a:solidFill>
                  <a:srgbClr val="EBEBEB"/>
                </a:solidFill>
                <a:latin typeface="Overpass SemiBold"/>
                <a:ea typeface="Overpass SemiBold"/>
                <a:cs typeface="Overpass SemiBold"/>
                <a:sym typeface="Overpass SemiBold"/>
              </a:defRPr>
            </a:lvl3pPr>
            <a:lvl4pPr lvl="3" algn="ctr" rtl="0">
              <a:buNone/>
              <a:defRPr sz="600">
                <a:solidFill>
                  <a:srgbClr val="EBEBEB"/>
                </a:solidFill>
                <a:latin typeface="Overpass SemiBold"/>
                <a:ea typeface="Overpass SemiBold"/>
                <a:cs typeface="Overpass SemiBold"/>
                <a:sym typeface="Overpass SemiBold"/>
              </a:defRPr>
            </a:lvl4pPr>
            <a:lvl5pPr lvl="4" algn="ctr" rtl="0">
              <a:buNone/>
              <a:defRPr sz="600">
                <a:solidFill>
                  <a:srgbClr val="EBEBEB"/>
                </a:solidFill>
                <a:latin typeface="Overpass SemiBold"/>
                <a:ea typeface="Overpass SemiBold"/>
                <a:cs typeface="Overpass SemiBold"/>
                <a:sym typeface="Overpass SemiBold"/>
              </a:defRPr>
            </a:lvl5pPr>
            <a:lvl6pPr lvl="5" algn="ctr" rtl="0">
              <a:buNone/>
              <a:defRPr sz="600">
                <a:solidFill>
                  <a:srgbClr val="EBEBEB"/>
                </a:solidFill>
                <a:latin typeface="Overpass SemiBold"/>
                <a:ea typeface="Overpass SemiBold"/>
                <a:cs typeface="Overpass SemiBold"/>
                <a:sym typeface="Overpass SemiBold"/>
              </a:defRPr>
            </a:lvl6pPr>
            <a:lvl7pPr lvl="6" algn="ctr" rtl="0">
              <a:buNone/>
              <a:defRPr sz="600">
                <a:solidFill>
                  <a:srgbClr val="EBEBEB"/>
                </a:solidFill>
                <a:latin typeface="Overpass SemiBold"/>
                <a:ea typeface="Overpass SemiBold"/>
                <a:cs typeface="Overpass SemiBold"/>
                <a:sym typeface="Overpass SemiBold"/>
              </a:defRPr>
            </a:lvl7pPr>
            <a:lvl8pPr lvl="7" algn="ctr" rtl="0">
              <a:buNone/>
              <a:defRPr sz="600">
                <a:solidFill>
                  <a:srgbClr val="EBEBEB"/>
                </a:solidFill>
                <a:latin typeface="Overpass SemiBold"/>
                <a:ea typeface="Overpass SemiBold"/>
                <a:cs typeface="Overpass SemiBold"/>
                <a:sym typeface="Overpass SemiBold"/>
              </a:defRPr>
            </a:lvl8pPr>
            <a:lvl9pPr lvl="8" algn="ctr" rtl="0">
              <a:buNone/>
              <a:defRPr sz="600">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cxnSp>
        <p:nvCxnSpPr>
          <p:cNvPr id="1002" name="Google Shape;1002;p8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003" name="Google Shape;1003;p8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sp>
        <p:nvSpPr>
          <p:cNvPr id="1004" name="Google Shape;1004;p89"/>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666666"/>
                </a:solidFill>
                <a:latin typeface="Overpass"/>
                <a:ea typeface="Overpass"/>
                <a:cs typeface="Overpass"/>
                <a:sym typeface="Overpass"/>
              </a:rPr>
              <a:t>CONFIDENTIAL </a:t>
            </a:r>
            <a:r>
              <a:rPr lang="en-US"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005" name="Google Shape;1005;p89"/>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a:endParaRPr/>
          </a:p>
        </p:txBody>
      </p:sp>
      <p:pic>
        <p:nvPicPr>
          <p:cNvPr id="1006" name="Google Shape;1006;p89"/>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Divider white">
  <p:cSld name="CUSTOM_2_1">
    <p:bg>
      <p:bgPr>
        <a:blipFill>
          <a:blip r:embed="rId2">
            <a:alphaModFix/>
          </a:blip>
          <a:stretch>
            <a:fillRect/>
          </a:stretch>
        </a:blipFill>
        <a:effectLst/>
      </p:bgPr>
    </p:bg>
    <p:spTree>
      <p:nvGrpSpPr>
        <p:cNvPr id="1" name="Shape 1007"/>
        <p:cNvGrpSpPr/>
        <p:nvPr/>
      </p:nvGrpSpPr>
      <p:grpSpPr>
        <a:xfrm>
          <a:off x="0" y="0"/>
          <a:ext cx="0" cy="0"/>
          <a:chOff x="0" y="0"/>
          <a:chExt cx="0" cy="0"/>
        </a:xfrm>
      </p:grpSpPr>
      <p:sp>
        <p:nvSpPr>
          <p:cNvPr id="1008" name="Google Shape;1008;p90"/>
          <p:cNvSpPr txBox="1">
            <a:spLocks noGrp="1"/>
          </p:cNvSpPr>
          <p:nvPr>
            <p:ph type="title"/>
          </p:nvPr>
        </p:nvSpPr>
        <p:spPr>
          <a:xfrm>
            <a:off x="335831" y="813421"/>
            <a:ext cx="51186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b="1">
                <a:solidFill>
                  <a:srgbClr val="EE0000"/>
                </a:solidFill>
                <a:latin typeface="Overpass"/>
                <a:ea typeface="Overpass"/>
                <a:cs typeface="Overpass"/>
                <a:sym typeface="Overpass"/>
              </a:defRPr>
            </a:lvl1pPr>
            <a:lvl2pPr lvl="1" rtl="0">
              <a:spcBef>
                <a:spcPts val="0"/>
              </a:spcBef>
              <a:spcAft>
                <a:spcPts val="0"/>
              </a:spcAft>
              <a:buNone/>
              <a:defRPr sz="4500" b="1">
                <a:solidFill>
                  <a:srgbClr val="EE0000"/>
                </a:solidFill>
                <a:latin typeface="Overpass"/>
                <a:ea typeface="Overpass"/>
                <a:cs typeface="Overpass"/>
                <a:sym typeface="Overpass"/>
              </a:defRPr>
            </a:lvl2pPr>
            <a:lvl3pPr lvl="2" rtl="0">
              <a:spcBef>
                <a:spcPts val="0"/>
              </a:spcBef>
              <a:spcAft>
                <a:spcPts val="0"/>
              </a:spcAft>
              <a:buNone/>
              <a:defRPr sz="4500" b="1">
                <a:solidFill>
                  <a:srgbClr val="EE0000"/>
                </a:solidFill>
                <a:latin typeface="Overpass"/>
                <a:ea typeface="Overpass"/>
                <a:cs typeface="Overpass"/>
                <a:sym typeface="Overpass"/>
              </a:defRPr>
            </a:lvl3pPr>
            <a:lvl4pPr lvl="3" rtl="0">
              <a:spcBef>
                <a:spcPts val="0"/>
              </a:spcBef>
              <a:spcAft>
                <a:spcPts val="0"/>
              </a:spcAft>
              <a:buNone/>
              <a:defRPr sz="4500" b="1">
                <a:solidFill>
                  <a:srgbClr val="EE0000"/>
                </a:solidFill>
                <a:latin typeface="Overpass"/>
                <a:ea typeface="Overpass"/>
                <a:cs typeface="Overpass"/>
                <a:sym typeface="Overpass"/>
              </a:defRPr>
            </a:lvl4pPr>
            <a:lvl5pPr lvl="4" rtl="0">
              <a:spcBef>
                <a:spcPts val="0"/>
              </a:spcBef>
              <a:spcAft>
                <a:spcPts val="0"/>
              </a:spcAft>
              <a:buNone/>
              <a:defRPr sz="4500" b="1">
                <a:solidFill>
                  <a:srgbClr val="EE0000"/>
                </a:solidFill>
                <a:latin typeface="Overpass"/>
                <a:ea typeface="Overpass"/>
                <a:cs typeface="Overpass"/>
                <a:sym typeface="Overpass"/>
              </a:defRPr>
            </a:lvl5pPr>
            <a:lvl6pPr lvl="5" rtl="0">
              <a:spcBef>
                <a:spcPts val="0"/>
              </a:spcBef>
              <a:spcAft>
                <a:spcPts val="0"/>
              </a:spcAft>
              <a:buNone/>
              <a:defRPr sz="4500" b="1">
                <a:solidFill>
                  <a:srgbClr val="EE0000"/>
                </a:solidFill>
                <a:latin typeface="Overpass"/>
                <a:ea typeface="Overpass"/>
                <a:cs typeface="Overpass"/>
                <a:sym typeface="Overpass"/>
              </a:defRPr>
            </a:lvl6pPr>
            <a:lvl7pPr lvl="6" rtl="0">
              <a:spcBef>
                <a:spcPts val="0"/>
              </a:spcBef>
              <a:spcAft>
                <a:spcPts val="0"/>
              </a:spcAft>
              <a:buNone/>
              <a:defRPr sz="4500" b="1">
                <a:solidFill>
                  <a:srgbClr val="EE0000"/>
                </a:solidFill>
                <a:latin typeface="Overpass"/>
                <a:ea typeface="Overpass"/>
                <a:cs typeface="Overpass"/>
                <a:sym typeface="Overpass"/>
              </a:defRPr>
            </a:lvl7pPr>
            <a:lvl8pPr lvl="7" rtl="0">
              <a:spcBef>
                <a:spcPts val="0"/>
              </a:spcBef>
              <a:spcAft>
                <a:spcPts val="0"/>
              </a:spcAft>
              <a:buNone/>
              <a:defRPr sz="4500" b="1">
                <a:solidFill>
                  <a:srgbClr val="EE0000"/>
                </a:solidFill>
                <a:latin typeface="Overpass"/>
                <a:ea typeface="Overpass"/>
                <a:cs typeface="Overpass"/>
                <a:sym typeface="Overpass"/>
              </a:defRPr>
            </a:lvl8pPr>
            <a:lvl9pPr lvl="8" rtl="0">
              <a:spcBef>
                <a:spcPts val="0"/>
              </a:spcBef>
              <a:spcAft>
                <a:spcPts val="0"/>
              </a:spcAft>
              <a:buNone/>
              <a:defRPr sz="4500" b="1">
                <a:solidFill>
                  <a:srgbClr val="EE0000"/>
                </a:solidFill>
                <a:latin typeface="Overpass"/>
                <a:ea typeface="Overpass"/>
                <a:cs typeface="Overpass"/>
                <a:sym typeface="Overpass"/>
              </a:defRPr>
            </a:lvl9pPr>
          </a:lstStyle>
          <a:p>
            <a:endParaRPr/>
          </a:p>
        </p:txBody>
      </p:sp>
      <p:cxnSp>
        <p:nvCxnSpPr>
          <p:cNvPr id="1009" name="Google Shape;1009;p9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010" name="Google Shape;1010;p9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cxnSp>
        <p:nvCxnSpPr>
          <p:cNvPr id="1011" name="Google Shape;1011;p9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012" name="Google Shape;1012;p9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a:endParaRPr/>
          </a:p>
        </p:txBody>
      </p:sp>
      <p:sp>
        <p:nvSpPr>
          <p:cNvPr id="1013" name="Google Shape;1013;p90"/>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EBEBEB"/>
                </a:solidFill>
                <a:latin typeface="Overpass"/>
                <a:ea typeface="Overpass"/>
                <a:cs typeface="Overpass"/>
                <a:sym typeface="Overpass"/>
              </a:rPr>
              <a:t>CONFIDENTIAL </a:t>
            </a:r>
            <a:r>
              <a:rPr lang="en-US"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14" name="Google Shape;1014;p90"/>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a:endParaRPr/>
          </a:p>
        </p:txBody>
      </p:sp>
      <p:pic>
        <p:nvPicPr>
          <p:cNvPr id="1015" name="Google Shape;1015;p9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ivider white">
  <p:cSld name="CUSTOM_2_1_1">
    <p:bg>
      <p:bgPr>
        <a:blipFill>
          <a:blip r:embed="rId2">
            <a:alphaModFix/>
          </a:blip>
          <a:stretch>
            <a:fillRect/>
          </a:stretch>
        </a:blipFill>
        <a:effectLst/>
      </p:bgPr>
    </p:bg>
    <p:spTree>
      <p:nvGrpSpPr>
        <p:cNvPr id="1" name="Shape 1016"/>
        <p:cNvGrpSpPr/>
        <p:nvPr/>
      </p:nvGrpSpPr>
      <p:grpSpPr>
        <a:xfrm>
          <a:off x="0" y="0"/>
          <a:ext cx="0" cy="0"/>
          <a:chOff x="0" y="0"/>
          <a:chExt cx="0" cy="0"/>
        </a:xfrm>
      </p:grpSpPr>
      <p:sp>
        <p:nvSpPr>
          <p:cNvPr id="1017" name="Google Shape;1017;p91"/>
          <p:cNvSpPr txBox="1">
            <a:spLocks noGrp="1"/>
          </p:cNvSpPr>
          <p:nvPr>
            <p:ph type="title"/>
          </p:nvPr>
        </p:nvSpPr>
        <p:spPr>
          <a:xfrm>
            <a:off x="335831" y="813421"/>
            <a:ext cx="51186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b="1">
                <a:solidFill>
                  <a:srgbClr val="EE0000"/>
                </a:solidFill>
                <a:latin typeface="Overpass"/>
                <a:ea typeface="Overpass"/>
                <a:cs typeface="Overpass"/>
                <a:sym typeface="Overpass"/>
              </a:defRPr>
            </a:lvl1pPr>
            <a:lvl2pPr lvl="1" rtl="0">
              <a:spcBef>
                <a:spcPts val="0"/>
              </a:spcBef>
              <a:spcAft>
                <a:spcPts val="0"/>
              </a:spcAft>
              <a:buNone/>
              <a:defRPr sz="4500" b="1">
                <a:solidFill>
                  <a:srgbClr val="EE0000"/>
                </a:solidFill>
                <a:latin typeface="Overpass"/>
                <a:ea typeface="Overpass"/>
                <a:cs typeface="Overpass"/>
                <a:sym typeface="Overpass"/>
              </a:defRPr>
            </a:lvl2pPr>
            <a:lvl3pPr lvl="2" rtl="0">
              <a:spcBef>
                <a:spcPts val="0"/>
              </a:spcBef>
              <a:spcAft>
                <a:spcPts val="0"/>
              </a:spcAft>
              <a:buNone/>
              <a:defRPr sz="4500" b="1">
                <a:solidFill>
                  <a:srgbClr val="EE0000"/>
                </a:solidFill>
                <a:latin typeface="Overpass"/>
                <a:ea typeface="Overpass"/>
                <a:cs typeface="Overpass"/>
                <a:sym typeface="Overpass"/>
              </a:defRPr>
            </a:lvl3pPr>
            <a:lvl4pPr lvl="3" rtl="0">
              <a:spcBef>
                <a:spcPts val="0"/>
              </a:spcBef>
              <a:spcAft>
                <a:spcPts val="0"/>
              </a:spcAft>
              <a:buNone/>
              <a:defRPr sz="4500" b="1">
                <a:solidFill>
                  <a:srgbClr val="EE0000"/>
                </a:solidFill>
                <a:latin typeface="Overpass"/>
                <a:ea typeface="Overpass"/>
                <a:cs typeface="Overpass"/>
                <a:sym typeface="Overpass"/>
              </a:defRPr>
            </a:lvl4pPr>
            <a:lvl5pPr lvl="4" rtl="0">
              <a:spcBef>
                <a:spcPts val="0"/>
              </a:spcBef>
              <a:spcAft>
                <a:spcPts val="0"/>
              </a:spcAft>
              <a:buNone/>
              <a:defRPr sz="4500" b="1">
                <a:solidFill>
                  <a:srgbClr val="EE0000"/>
                </a:solidFill>
                <a:latin typeface="Overpass"/>
                <a:ea typeface="Overpass"/>
                <a:cs typeface="Overpass"/>
                <a:sym typeface="Overpass"/>
              </a:defRPr>
            </a:lvl5pPr>
            <a:lvl6pPr lvl="5" rtl="0">
              <a:spcBef>
                <a:spcPts val="0"/>
              </a:spcBef>
              <a:spcAft>
                <a:spcPts val="0"/>
              </a:spcAft>
              <a:buNone/>
              <a:defRPr sz="4500" b="1">
                <a:solidFill>
                  <a:srgbClr val="EE0000"/>
                </a:solidFill>
                <a:latin typeface="Overpass"/>
                <a:ea typeface="Overpass"/>
                <a:cs typeface="Overpass"/>
                <a:sym typeface="Overpass"/>
              </a:defRPr>
            </a:lvl6pPr>
            <a:lvl7pPr lvl="6" rtl="0">
              <a:spcBef>
                <a:spcPts val="0"/>
              </a:spcBef>
              <a:spcAft>
                <a:spcPts val="0"/>
              </a:spcAft>
              <a:buNone/>
              <a:defRPr sz="4500" b="1">
                <a:solidFill>
                  <a:srgbClr val="EE0000"/>
                </a:solidFill>
                <a:latin typeface="Overpass"/>
                <a:ea typeface="Overpass"/>
                <a:cs typeface="Overpass"/>
                <a:sym typeface="Overpass"/>
              </a:defRPr>
            </a:lvl7pPr>
            <a:lvl8pPr lvl="7" rtl="0">
              <a:spcBef>
                <a:spcPts val="0"/>
              </a:spcBef>
              <a:spcAft>
                <a:spcPts val="0"/>
              </a:spcAft>
              <a:buNone/>
              <a:defRPr sz="4500" b="1">
                <a:solidFill>
                  <a:srgbClr val="EE0000"/>
                </a:solidFill>
                <a:latin typeface="Overpass"/>
                <a:ea typeface="Overpass"/>
                <a:cs typeface="Overpass"/>
                <a:sym typeface="Overpass"/>
              </a:defRPr>
            </a:lvl8pPr>
            <a:lvl9pPr lvl="8" rtl="0">
              <a:spcBef>
                <a:spcPts val="0"/>
              </a:spcBef>
              <a:spcAft>
                <a:spcPts val="0"/>
              </a:spcAft>
              <a:buNone/>
              <a:defRPr sz="4500" b="1">
                <a:solidFill>
                  <a:srgbClr val="EE0000"/>
                </a:solidFill>
                <a:latin typeface="Overpass"/>
                <a:ea typeface="Overpass"/>
                <a:cs typeface="Overpass"/>
                <a:sym typeface="Overpass"/>
              </a:defRPr>
            </a:lvl9pPr>
          </a:lstStyle>
          <a:p>
            <a:endParaRPr/>
          </a:p>
        </p:txBody>
      </p:sp>
      <p:cxnSp>
        <p:nvCxnSpPr>
          <p:cNvPr id="1018" name="Google Shape;1018;p91"/>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019" name="Google Shape;1019;p9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cxnSp>
        <p:nvCxnSpPr>
          <p:cNvPr id="1020" name="Google Shape;1020;p9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021" name="Google Shape;1021;p9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a:endParaRPr/>
          </a:p>
        </p:txBody>
      </p:sp>
      <p:sp>
        <p:nvSpPr>
          <p:cNvPr id="1022" name="Google Shape;1022;p91"/>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a:endParaRPr/>
          </a:p>
        </p:txBody>
      </p:sp>
      <p:pic>
        <p:nvPicPr>
          <p:cNvPr id="1023" name="Google Shape;1023;p91"/>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1024" name="Google Shape;1024;p91"/>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666666"/>
                </a:solidFill>
                <a:latin typeface="Overpass"/>
                <a:ea typeface="Overpass"/>
                <a:cs typeface="Overpass"/>
                <a:sym typeface="Overpass"/>
              </a:rPr>
              <a:t>CONFIDENTIAL </a:t>
            </a:r>
            <a:r>
              <a:rPr lang="en-US"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025" name="Google Shape;1025;p91"/>
          <p:cNvSpPr txBox="1">
            <a:spLocks noGrp="1"/>
          </p:cNvSpPr>
          <p:nvPr>
            <p:ph type="subTitle" idx="3"/>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ivider large quote white">
  <p:cSld name="CUSTOM_3">
    <p:bg>
      <p:bgPr>
        <a:blipFill>
          <a:blip r:embed="rId2">
            <a:alphaModFix/>
          </a:blip>
          <a:stretch>
            <a:fillRect/>
          </a:stretch>
        </a:blipFill>
        <a:effectLst/>
      </p:bgPr>
    </p:bg>
    <p:spTree>
      <p:nvGrpSpPr>
        <p:cNvPr id="1" name="Shape 1026"/>
        <p:cNvGrpSpPr/>
        <p:nvPr/>
      </p:nvGrpSpPr>
      <p:grpSpPr>
        <a:xfrm>
          <a:off x="0" y="0"/>
          <a:ext cx="0" cy="0"/>
          <a:chOff x="0" y="0"/>
          <a:chExt cx="0" cy="0"/>
        </a:xfrm>
      </p:grpSpPr>
      <p:sp>
        <p:nvSpPr>
          <p:cNvPr id="1027" name="Google Shape;1027;p92"/>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a:endParaRPr/>
          </a:p>
        </p:txBody>
      </p:sp>
      <p:cxnSp>
        <p:nvCxnSpPr>
          <p:cNvPr id="1028" name="Google Shape;1028;p92"/>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029" name="Google Shape;1029;p9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EBEBEB"/>
                </a:solidFill>
                <a:latin typeface="Overpass SemiBold"/>
                <a:ea typeface="Overpass SemiBold"/>
                <a:cs typeface="Overpass SemiBold"/>
                <a:sym typeface="Overpass SemiBold"/>
              </a:defRPr>
            </a:lvl1pPr>
            <a:lvl2pPr lvl="1" algn="ctr" rtl="0">
              <a:buNone/>
              <a:defRPr sz="600">
                <a:solidFill>
                  <a:srgbClr val="EBEBEB"/>
                </a:solidFill>
                <a:latin typeface="Overpass SemiBold"/>
                <a:ea typeface="Overpass SemiBold"/>
                <a:cs typeface="Overpass SemiBold"/>
                <a:sym typeface="Overpass SemiBold"/>
              </a:defRPr>
            </a:lvl2pPr>
            <a:lvl3pPr lvl="2" algn="ctr" rtl="0">
              <a:buNone/>
              <a:defRPr sz="600">
                <a:solidFill>
                  <a:srgbClr val="EBEBEB"/>
                </a:solidFill>
                <a:latin typeface="Overpass SemiBold"/>
                <a:ea typeface="Overpass SemiBold"/>
                <a:cs typeface="Overpass SemiBold"/>
                <a:sym typeface="Overpass SemiBold"/>
              </a:defRPr>
            </a:lvl3pPr>
            <a:lvl4pPr lvl="3" algn="ctr" rtl="0">
              <a:buNone/>
              <a:defRPr sz="600">
                <a:solidFill>
                  <a:srgbClr val="EBEBEB"/>
                </a:solidFill>
                <a:latin typeface="Overpass SemiBold"/>
                <a:ea typeface="Overpass SemiBold"/>
                <a:cs typeface="Overpass SemiBold"/>
                <a:sym typeface="Overpass SemiBold"/>
              </a:defRPr>
            </a:lvl4pPr>
            <a:lvl5pPr lvl="4" algn="ctr" rtl="0">
              <a:buNone/>
              <a:defRPr sz="600">
                <a:solidFill>
                  <a:srgbClr val="EBEBEB"/>
                </a:solidFill>
                <a:latin typeface="Overpass SemiBold"/>
                <a:ea typeface="Overpass SemiBold"/>
                <a:cs typeface="Overpass SemiBold"/>
                <a:sym typeface="Overpass SemiBold"/>
              </a:defRPr>
            </a:lvl5pPr>
            <a:lvl6pPr lvl="5" algn="ctr" rtl="0">
              <a:buNone/>
              <a:defRPr sz="600">
                <a:solidFill>
                  <a:srgbClr val="EBEBEB"/>
                </a:solidFill>
                <a:latin typeface="Overpass SemiBold"/>
                <a:ea typeface="Overpass SemiBold"/>
                <a:cs typeface="Overpass SemiBold"/>
                <a:sym typeface="Overpass SemiBold"/>
              </a:defRPr>
            </a:lvl6pPr>
            <a:lvl7pPr lvl="6" algn="ctr" rtl="0">
              <a:buNone/>
              <a:defRPr sz="600">
                <a:solidFill>
                  <a:srgbClr val="EBEBEB"/>
                </a:solidFill>
                <a:latin typeface="Overpass SemiBold"/>
                <a:ea typeface="Overpass SemiBold"/>
                <a:cs typeface="Overpass SemiBold"/>
                <a:sym typeface="Overpass SemiBold"/>
              </a:defRPr>
            </a:lvl7pPr>
            <a:lvl8pPr lvl="7" algn="ctr" rtl="0">
              <a:buNone/>
              <a:defRPr sz="600">
                <a:solidFill>
                  <a:srgbClr val="EBEBEB"/>
                </a:solidFill>
                <a:latin typeface="Overpass SemiBold"/>
                <a:ea typeface="Overpass SemiBold"/>
                <a:cs typeface="Overpass SemiBold"/>
                <a:sym typeface="Overpass SemiBold"/>
              </a:defRPr>
            </a:lvl8pPr>
            <a:lvl9pPr lvl="8" algn="ctr" rtl="0">
              <a:buNone/>
              <a:defRPr sz="600">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1030" name="Google Shape;1030;p92"/>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a:endParaRPr/>
          </a:p>
        </p:txBody>
      </p:sp>
      <p:pic>
        <p:nvPicPr>
          <p:cNvPr id="1031" name="Google Shape;1031;p92"/>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1032" name="Google Shape;1032;p92"/>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666666"/>
                </a:solidFill>
                <a:latin typeface="Overpass"/>
                <a:ea typeface="Overpass"/>
                <a:cs typeface="Overpass"/>
                <a:sym typeface="Overpass"/>
              </a:rPr>
              <a:t>CONFIDENTIAL </a:t>
            </a:r>
            <a:r>
              <a:rPr lang="en-US"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1033" name="Google Shape;1033;p92"/>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ivider large quote red">
  <p:cSld name="CUSTOM_3_1">
    <p:bg>
      <p:bgPr>
        <a:blipFill>
          <a:blip r:embed="rId2">
            <a:alphaModFix/>
          </a:blip>
          <a:stretch>
            <a:fillRect/>
          </a:stretch>
        </a:blipFill>
        <a:effectLst/>
      </p:bgPr>
    </p:bg>
    <p:spTree>
      <p:nvGrpSpPr>
        <p:cNvPr id="1" name="Shape 1034"/>
        <p:cNvGrpSpPr/>
        <p:nvPr/>
      </p:nvGrpSpPr>
      <p:grpSpPr>
        <a:xfrm>
          <a:off x="0" y="0"/>
          <a:ext cx="0" cy="0"/>
          <a:chOff x="0" y="0"/>
          <a:chExt cx="0" cy="0"/>
        </a:xfrm>
      </p:grpSpPr>
      <p:sp>
        <p:nvSpPr>
          <p:cNvPr id="1035" name="Google Shape;1035;p93"/>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a:endParaRPr/>
          </a:p>
        </p:txBody>
      </p:sp>
      <p:cxnSp>
        <p:nvCxnSpPr>
          <p:cNvPr id="1036" name="Google Shape;1036;p9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037" name="Google Shape;1037;p9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pic>
        <p:nvPicPr>
          <p:cNvPr id="1038" name="Google Shape;1038;p93"/>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1039" name="Google Shape;1039;p93"/>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chemeClr val="lt1"/>
                </a:solidFill>
                <a:latin typeface="Overpass"/>
                <a:ea typeface="Overpass"/>
                <a:cs typeface="Overpass"/>
                <a:sym typeface="Overpass"/>
              </a:rPr>
              <a:t>CONFIDENTIAL </a:t>
            </a:r>
            <a:r>
              <a:rPr lang="en-US"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1040" name="Google Shape;1040;p93"/>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cxnSp>
        <p:nvCxnSpPr>
          <p:cNvPr id="1041" name="Google Shape;1041;p9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042" name="Google Shape;1042;p9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ivider large quote illustrated">
  <p:cSld name="CUSTOM_3_1_1">
    <p:bg>
      <p:bgPr>
        <a:blipFill>
          <a:blip r:embed="rId2">
            <a:alphaModFix/>
          </a:blip>
          <a:stretch>
            <a:fillRect/>
          </a:stretch>
        </a:blipFill>
        <a:effectLst/>
      </p:bgPr>
    </p:bg>
    <p:spTree>
      <p:nvGrpSpPr>
        <p:cNvPr id="1" name="Shape 1043"/>
        <p:cNvGrpSpPr/>
        <p:nvPr/>
      </p:nvGrpSpPr>
      <p:grpSpPr>
        <a:xfrm>
          <a:off x="0" y="0"/>
          <a:ext cx="0" cy="0"/>
          <a:chOff x="0" y="0"/>
          <a:chExt cx="0" cy="0"/>
        </a:xfrm>
      </p:grpSpPr>
      <p:sp>
        <p:nvSpPr>
          <p:cNvPr id="1044" name="Google Shape;1044;p94"/>
          <p:cNvSpPr txBox="1">
            <a:spLocks noGrp="1"/>
          </p:cNvSpPr>
          <p:nvPr>
            <p:ph type="title"/>
          </p:nvPr>
        </p:nvSpPr>
        <p:spPr>
          <a:xfrm>
            <a:off x="4255575" y="1224713"/>
            <a:ext cx="3777900" cy="2912100"/>
          </a:xfrm>
          <a:prstGeom prst="rect">
            <a:avLst/>
          </a:prstGeom>
        </p:spPr>
        <p:txBody>
          <a:bodyPr spcFirstLastPara="1" wrap="square" lIns="0" tIns="0" rIns="0" bIns="0" anchor="t" anchorCtr="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a:endParaRPr/>
          </a:p>
        </p:txBody>
      </p:sp>
      <p:cxnSp>
        <p:nvCxnSpPr>
          <p:cNvPr id="1045" name="Google Shape;1045;p94"/>
          <p:cNvCxnSpPr/>
          <p:nvPr/>
        </p:nvCxnSpPr>
        <p:spPr>
          <a:xfrm rot="10800000">
            <a:off x="335825" y="4800900"/>
            <a:ext cx="0" cy="342600"/>
          </a:xfrm>
          <a:prstGeom prst="straightConnector1">
            <a:avLst/>
          </a:prstGeom>
          <a:noFill/>
          <a:ln w="9525" cap="flat" cmpd="sng">
            <a:solidFill>
              <a:schemeClr val="lt1"/>
            </a:solidFill>
            <a:prstDash val="solid"/>
            <a:round/>
            <a:headEnd type="none" w="med" len="med"/>
            <a:tailEnd type="none" w="med" len="med"/>
          </a:ln>
        </p:spPr>
      </p:cxnSp>
      <p:sp>
        <p:nvSpPr>
          <p:cNvPr id="1046" name="Google Shape;1046;p9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lt1"/>
                </a:solidFill>
                <a:latin typeface="Overpass SemiBold"/>
                <a:ea typeface="Overpass SemiBold"/>
                <a:cs typeface="Overpass SemiBold"/>
                <a:sym typeface="Overpass SemiBold"/>
              </a:defRPr>
            </a:lvl1pPr>
            <a:lvl2pPr lvl="1" algn="ctr" rtl="0">
              <a:buNone/>
              <a:defRPr sz="600">
                <a:solidFill>
                  <a:schemeClr val="lt1"/>
                </a:solidFill>
                <a:latin typeface="Overpass SemiBold"/>
                <a:ea typeface="Overpass SemiBold"/>
                <a:cs typeface="Overpass SemiBold"/>
                <a:sym typeface="Overpass SemiBold"/>
              </a:defRPr>
            </a:lvl2pPr>
            <a:lvl3pPr lvl="2" algn="ctr" rtl="0">
              <a:buNone/>
              <a:defRPr sz="600">
                <a:solidFill>
                  <a:schemeClr val="lt1"/>
                </a:solidFill>
                <a:latin typeface="Overpass SemiBold"/>
                <a:ea typeface="Overpass SemiBold"/>
                <a:cs typeface="Overpass SemiBold"/>
                <a:sym typeface="Overpass SemiBold"/>
              </a:defRPr>
            </a:lvl3pPr>
            <a:lvl4pPr lvl="3" algn="ctr" rtl="0">
              <a:buNone/>
              <a:defRPr sz="600">
                <a:solidFill>
                  <a:schemeClr val="lt1"/>
                </a:solidFill>
                <a:latin typeface="Overpass SemiBold"/>
                <a:ea typeface="Overpass SemiBold"/>
                <a:cs typeface="Overpass SemiBold"/>
                <a:sym typeface="Overpass SemiBold"/>
              </a:defRPr>
            </a:lvl4pPr>
            <a:lvl5pPr lvl="4" algn="ctr" rtl="0">
              <a:buNone/>
              <a:defRPr sz="600">
                <a:solidFill>
                  <a:schemeClr val="lt1"/>
                </a:solidFill>
                <a:latin typeface="Overpass SemiBold"/>
                <a:ea typeface="Overpass SemiBold"/>
                <a:cs typeface="Overpass SemiBold"/>
                <a:sym typeface="Overpass SemiBold"/>
              </a:defRPr>
            </a:lvl5pPr>
            <a:lvl6pPr lvl="5" algn="ctr" rtl="0">
              <a:buNone/>
              <a:defRPr sz="600">
                <a:solidFill>
                  <a:schemeClr val="lt1"/>
                </a:solidFill>
                <a:latin typeface="Overpass SemiBold"/>
                <a:ea typeface="Overpass SemiBold"/>
                <a:cs typeface="Overpass SemiBold"/>
                <a:sym typeface="Overpass SemiBold"/>
              </a:defRPr>
            </a:lvl6pPr>
            <a:lvl7pPr lvl="6" algn="ctr" rtl="0">
              <a:buNone/>
              <a:defRPr sz="600">
                <a:solidFill>
                  <a:schemeClr val="lt1"/>
                </a:solidFill>
                <a:latin typeface="Overpass SemiBold"/>
                <a:ea typeface="Overpass SemiBold"/>
                <a:cs typeface="Overpass SemiBold"/>
                <a:sym typeface="Overpass SemiBold"/>
              </a:defRPr>
            </a:lvl7pPr>
            <a:lvl8pPr lvl="7" algn="ctr" rtl="0">
              <a:buNone/>
              <a:defRPr sz="600">
                <a:solidFill>
                  <a:schemeClr val="lt1"/>
                </a:solidFill>
                <a:latin typeface="Overpass SemiBold"/>
                <a:ea typeface="Overpass SemiBold"/>
                <a:cs typeface="Overpass SemiBold"/>
                <a:sym typeface="Overpass SemiBold"/>
              </a:defRPr>
            </a:lvl8pPr>
            <a:lvl9pPr lvl="8" algn="ctr" rtl="0">
              <a:buNone/>
              <a:defRPr sz="600">
                <a:solidFill>
                  <a:schemeClr val="lt1"/>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1047" name="Google Shape;1047;p94"/>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chemeClr val="lt1"/>
                </a:solidFill>
                <a:latin typeface="Overpass"/>
                <a:ea typeface="Overpass"/>
                <a:cs typeface="Overpass"/>
                <a:sym typeface="Overpass"/>
              </a:rPr>
              <a:t>CONFIDENTIAL </a:t>
            </a:r>
            <a:r>
              <a:rPr lang="en-US"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048" name="Google Shape;1048;p94"/>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a:endParaRPr/>
          </a:p>
        </p:txBody>
      </p:sp>
      <p:pic>
        <p:nvPicPr>
          <p:cNvPr id="1049" name="Google Shape;1049;p9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9" name="Google Shape;5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Interior white">
  <p:cSld name="CUSTOM_4">
    <p:spTree>
      <p:nvGrpSpPr>
        <p:cNvPr id="1" name="Shape 1050"/>
        <p:cNvGrpSpPr/>
        <p:nvPr/>
      </p:nvGrpSpPr>
      <p:grpSpPr>
        <a:xfrm>
          <a:off x="0" y="0"/>
          <a:ext cx="0" cy="0"/>
          <a:chOff x="0" y="0"/>
          <a:chExt cx="0" cy="0"/>
        </a:xfrm>
      </p:grpSpPr>
      <p:sp>
        <p:nvSpPr>
          <p:cNvPr id="1051" name="Google Shape;1051;p95"/>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052" name="Google Shape;1052;p9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053" name="Google Shape;1053;p9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054" name="Google Shape;1054;p95"/>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055" name="Google Shape;1055;p9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pic>
        <p:nvPicPr>
          <p:cNvPr id="1057" name="Google Shape;1057;p9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058" name="Google Shape;1058;p95"/>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Interior black">
  <p:cSld name="CUSTOM_4_1">
    <p:bg>
      <p:bgPr>
        <a:solidFill>
          <a:srgbClr val="141414"/>
        </a:solidFill>
        <a:effectLst/>
      </p:bgPr>
    </p:bg>
    <p:spTree>
      <p:nvGrpSpPr>
        <p:cNvPr id="1" name="Shape 1059"/>
        <p:cNvGrpSpPr/>
        <p:nvPr/>
      </p:nvGrpSpPr>
      <p:grpSpPr>
        <a:xfrm>
          <a:off x="0" y="0"/>
          <a:ext cx="0" cy="0"/>
          <a:chOff x="0" y="0"/>
          <a:chExt cx="0" cy="0"/>
        </a:xfrm>
      </p:grpSpPr>
      <p:sp>
        <p:nvSpPr>
          <p:cNvPr id="1060" name="Google Shape;1060;p96"/>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EBEBEB"/>
                </a:solidFill>
              </a:defRPr>
            </a:lvl1pPr>
            <a:lvl2pPr lvl="1" algn="ctr" rtl="0">
              <a:lnSpc>
                <a:spcPct val="130000"/>
              </a:lnSpc>
              <a:spcBef>
                <a:spcPts val="0"/>
              </a:spcBef>
              <a:spcAft>
                <a:spcPts val="0"/>
              </a:spcAft>
              <a:buNone/>
              <a:defRPr sz="2000">
                <a:solidFill>
                  <a:srgbClr val="EBEBEB"/>
                </a:solidFill>
              </a:defRPr>
            </a:lvl2pPr>
            <a:lvl3pPr lvl="2" algn="ctr" rtl="0">
              <a:lnSpc>
                <a:spcPct val="130000"/>
              </a:lnSpc>
              <a:spcBef>
                <a:spcPts val="0"/>
              </a:spcBef>
              <a:spcAft>
                <a:spcPts val="0"/>
              </a:spcAft>
              <a:buNone/>
              <a:defRPr sz="2000">
                <a:solidFill>
                  <a:srgbClr val="EBEBEB"/>
                </a:solidFill>
              </a:defRPr>
            </a:lvl3pPr>
            <a:lvl4pPr lvl="3" algn="ctr" rtl="0">
              <a:lnSpc>
                <a:spcPct val="130000"/>
              </a:lnSpc>
              <a:spcBef>
                <a:spcPts val="0"/>
              </a:spcBef>
              <a:spcAft>
                <a:spcPts val="0"/>
              </a:spcAft>
              <a:buNone/>
              <a:defRPr sz="2000">
                <a:solidFill>
                  <a:srgbClr val="EBEBEB"/>
                </a:solidFill>
              </a:defRPr>
            </a:lvl4pPr>
            <a:lvl5pPr lvl="4" algn="ctr" rtl="0">
              <a:lnSpc>
                <a:spcPct val="130000"/>
              </a:lnSpc>
              <a:spcBef>
                <a:spcPts val="0"/>
              </a:spcBef>
              <a:spcAft>
                <a:spcPts val="0"/>
              </a:spcAft>
              <a:buNone/>
              <a:defRPr sz="2000">
                <a:solidFill>
                  <a:srgbClr val="EBEBEB"/>
                </a:solidFill>
              </a:defRPr>
            </a:lvl5pPr>
            <a:lvl6pPr lvl="5" algn="ctr" rtl="0">
              <a:lnSpc>
                <a:spcPct val="130000"/>
              </a:lnSpc>
              <a:spcBef>
                <a:spcPts val="0"/>
              </a:spcBef>
              <a:spcAft>
                <a:spcPts val="0"/>
              </a:spcAft>
              <a:buNone/>
              <a:defRPr sz="2000">
                <a:solidFill>
                  <a:srgbClr val="EBEBEB"/>
                </a:solidFill>
              </a:defRPr>
            </a:lvl6pPr>
            <a:lvl7pPr lvl="6" algn="ctr" rtl="0">
              <a:lnSpc>
                <a:spcPct val="130000"/>
              </a:lnSpc>
              <a:spcBef>
                <a:spcPts val="0"/>
              </a:spcBef>
              <a:spcAft>
                <a:spcPts val="0"/>
              </a:spcAft>
              <a:buNone/>
              <a:defRPr sz="2000">
                <a:solidFill>
                  <a:srgbClr val="EBEBEB"/>
                </a:solidFill>
              </a:defRPr>
            </a:lvl7pPr>
            <a:lvl8pPr lvl="7" algn="ctr" rtl="0">
              <a:lnSpc>
                <a:spcPct val="130000"/>
              </a:lnSpc>
              <a:spcBef>
                <a:spcPts val="0"/>
              </a:spcBef>
              <a:spcAft>
                <a:spcPts val="0"/>
              </a:spcAft>
              <a:buNone/>
              <a:defRPr sz="2000">
                <a:solidFill>
                  <a:srgbClr val="EBEBEB"/>
                </a:solidFill>
              </a:defRPr>
            </a:lvl8pPr>
            <a:lvl9pPr lvl="8" algn="ctr" rtl="0">
              <a:lnSpc>
                <a:spcPct val="130000"/>
              </a:lnSpc>
              <a:spcBef>
                <a:spcPts val="0"/>
              </a:spcBef>
              <a:spcAft>
                <a:spcPts val="0"/>
              </a:spcAft>
              <a:buNone/>
              <a:defRPr sz="2000">
                <a:solidFill>
                  <a:srgbClr val="EBEBEB"/>
                </a:solidFill>
              </a:defRPr>
            </a:lvl9pPr>
          </a:lstStyle>
          <a:p>
            <a:endParaRPr/>
          </a:p>
        </p:txBody>
      </p:sp>
      <p:cxnSp>
        <p:nvCxnSpPr>
          <p:cNvPr id="1061" name="Google Shape;1061;p9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062" name="Google Shape;1062;p9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a:endParaRPr/>
          </a:p>
        </p:txBody>
      </p:sp>
      <p:cxnSp>
        <p:nvCxnSpPr>
          <p:cNvPr id="1063" name="Google Shape;1063;p9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064" name="Google Shape;1064;p9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EBEBEB"/>
                </a:solidFill>
                <a:latin typeface="Overpass SemiBold"/>
                <a:ea typeface="Overpass SemiBold"/>
                <a:cs typeface="Overpass SemiBold"/>
                <a:sym typeface="Overpass SemiBold"/>
              </a:defRPr>
            </a:lvl1pPr>
            <a:lvl2pPr lvl="1" algn="ctr" rtl="0">
              <a:buNone/>
              <a:defRPr sz="600">
                <a:solidFill>
                  <a:srgbClr val="EBEBEB"/>
                </a:solidFill>
                <a:latin typeface="Overpass SemiBold"/>
                <a:ea typeface="Overpass SemiBold"/>
                <a:cs typeface="Overpass SemiBold"/>
                <a:sym typeface="Overpass SemiBold"/>
              </a:defRPr>
            </a:lvl2pPr>
            <a:lvl3pPr lvl="2" algn="ctr" rtl="0">
              <a:buNone/>
              <a:defRPr sz="600">
                <a:solidFill>
                  <a:srgbClr val="EBEBEB"/>
                </a:solidFill>
                <a:latin typeface="Overpass SemiBold"/>
                <a:ea typeface="Overpass SemiBold"/>
                <a:cs typeface="Overpass SemiBold"/>
                <a:sym typeface="Overpass SemiBold"/>
              </a:defRPr>
            </a:lvl3pPr>
            <a:lvl4pPr lvl="3" algn="ctr" rtl="0">
              <a:buNone/>
              <a:defRPr sz="600">
                <a:solidFill>
                  <a:srgbClr val="EBEBEB"/>
                </a:solidFill>
                <a:latin typeface="Overpass SemiBold"/>
                <a:ea typeface="Overpass SemiBold"/>
                <a:cs typeface="Overpass SemiBold"/>
                <a:sym typeface="Overpass SemiBold"/>
              </a:defRPr>
            </a:lvl4pPr>
            <a:lvl5pPr lvl="4" algn="ctr" rtl="0">
              <a:buNone/>
              <a:defRPr sz="600">
                <a:solidFill>
                  <a:srgbClr val="EBEBEB"/>
                </a:solidFill>
                <a:latin typeface="Overpass SemiBold"/>
                <a:ea typeface="Overpass SemiBold"/>
                <a:cs typeface="Overpass SemiBold"/>
                <a:sym typeface="Overpass SemiBold"/>
              </a:defRPr>
            </a:lvl5pPr>
            <a:lvl6pPr lvl="5" algn="ctr" rtl="0">
              <a:buNone/>
              <a:defRPr sz="600">
                <a:solidFill>
                  <a:srgbClr val="EBEBEB"/>
                </a:solidFill>
                <a:latin typeface="Overpass SemiBold"/>
                <a:ea typeface="Overpass SemiBold"/>
                <a:cs typeface="Overpass SemiBold"/>
                <a:sym typeface="Overpass SemiBold"/>
              </a:defRPr>
            </a:lvl6pPr>
            <a:lvl7pPr lvl="6" algn="ctr" rtl="0">
              <a:buNone/>
              <a:defRPr sz="600">
                <a:solidFill>
                  <a:srgbClr val="EBEBEB"/>
                </a:solidFill>
                <a:latin typeface="Overpass SemiBold"/>
                <a:ea typeface="Overpass SemiBold"/>
                <a:cs typeface="Overpass SemiBold"/>
                <a:sym typeface="Overpass SemiBold"/>
              </a:defRPr>
            </a:lvl7pPr>
            <a:lvl8pPr lvl="7" algn="ctr" rtl="0">
              <a:buNone/>
              <a:defRPr sz="600">
                <a:solidFill>
                  <a:srgbClr val="EBEBEB"/>
                </a:solidFill>
                <a:latin typeface="Overpass SemiBold"/>
                <a:ea typeface="Overpass SemiBold"/>
                <a:cs typeface="Overpass SemiBold"/>
                <a:sym typeface="Overpass SemiBold"/>
              </a:defRPr>
            </a:lvl8pPr>
            <a:lvl9pPr lvl="8" algn="ctr" rtl="0">
              <a:buNone/>
              <a:defRPr sz="600">
                <a:solidFill>
                  <a:srgbClr val="EBEBEB"/>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1065" name="Google Shape;1065;p96"/>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b="1">
                <a:solidFill>
                  <a:srgbClr val="EBEBEB"/>
                </a:solidFill>
                <a:latin typeface="Overpass"/>
                <a:ea typeface="Overpass"/>
                <a:cs typeface="Overpass"/>
                <a:sym typeface="Overpass"/>
              </a:rPr>
              <a:t>CONFIDENTIAL </a:t>
            </a:r>
            <a:r>
              <a:rPr lang="en-US"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66" name="Google Shape;1066;p96"/>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a:endParaRPr/>
          </a:p>
        </p:txBody>
      </p:sp>
      <p:pic>
        <p:nvPicPr>
          <p:cNvPr id="1067" name="Google Shape;1067;p96"/>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ext only 1">
  <p:cSld name="CUSTOM_1_2">
    <p:spTree>
      <p:nvGrpSpPr>
        <p:cNvPr id="1" name="Shape 1068"/>
        <p:cNvGrpSpPr/>
        <p:nvPr/>
      </p:nvGrpSpPr>
      <p:grpSpPr>
        <a:xfrm>
          <a:off x="0" y="0"/>
          <a:ext cx="0" cy="0"/>
          <a:chOff x="0" y="0"/>
          <a:chExt cx="0" cy="0"/>
        </a:xfrm>
      </p:grpSpPr>
      <p:sp>
        <p:nvSpPr>
          <p:cNvPr id="1069" name="Google Shape;1069;p97"/>
          <p:cNvSpPr txBox="1">
            <a:spLocks noGrp="1"/>
          </p:cNvSpPr>
          <p:nvPr>
            <p:ph type="sldNum" idx="12"/>
          </p:nvPr>
        </p:nvSpPr>
        <p:spPr>
          <a:xfrm>
            <a:off x="103328" y="4733944"/>
            <a:ext cx="3606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US"/>
              <a:t>‹#›</a:t>
            </a:fld>
            <a:endParaRPr/>
          </a:p>
        </p:txBody>
      </p:sp>
      <p:sp>
        <p:nvSpPr>
          <p:cNvPr id="1070" name="Google Shape;1070;p97"/>
          <p:cNvSpPr txBox="1">
            <a:spLocks noGrp="1"/>
          </p:cNvSpPr>
          <p:nvPr>
            <p:ph type="body" idx="1"/>
          </p:nvPr>
        </p:nvSpPr>
        <p:spPr>
          <a:xfrm>
            <a:off x="826700" y="1625925"/>
            <a:ext cx="7490700" cy="2644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Font typeface="Proxima Nova"/>
              <a:buChar char="●"/>
              <a:defRPr>
                <a:latin typeface="Proxima Nova"/>
                <a:ea typeface="Proxima Nova"/>
                <a:cs typeface="Proxima Nova"/>
                <a:sym typeface="Proxima Nova"/>
              </a:defRPr>
            </a:lvl1pPr>
            <a:lvl2pPr marL="914400" lvl="1" indent="-292100" rtl="0">
              <a:spcBef>
                <a:spcPts val="1600"/>
              </a:spcBef>
              <a:spcAft>
                <a:spcPts val="0"/>
              </a:spcAft>
              <a:buSzPts val="1000"/>
              <a:buFont typeface="Proxima Nova"/>
              <a:buChar char="○"/>
              <a:defRPr>
                <a:latin typeface="Proxima Nova"/>
                <a:ea typeface="Proxima Nova"/>
                <a:cs typeface="Proxima Nova"/>
                <a:sym typeface="Proxima Nova"/>
              </a:defRPr>
            </a:lvl2pPr>
            <a:lvl3pPr marL="1371600" lvl="2" indent="-292100" rtl="0">
              <a:spcBef>
                <a:spcPts val="1600"/>
              </a:spcBef>
              <a:spcAft>
                <a:spcPts val="0"/>
              </a:spcAft>
              <a:buSzPts val="1000"/>
              <a:buFont typeface="Proxima Nova"/>
              <a:buChar char="■"/>
              <a:defRPr>
                <a:latin typeface="Proxima Nova"/>
                <a:ea typeface="Proxima Nova"/>
                <a:cs typeface="Proxima Nova"/>
                <a:sym typeface="Proxima Nova"/>
              </a:defRPr>
            </a:lvl3pPr>
            <a:lvl4pPr marL="1828800" lvl="3" indent="-292100" rtl="0">
              <a:spcBef>
                <a:spcPts val="1600"/>
              </a:spcBef>
              <a:spcAft>
                <a:spcPts val="0"/>
              </a:spcAft>
              <a:buSzPts val="1000"/>
              <a:buFont typeface="Proxima Nova"/>
              <a:buChar char="●"/>
              <a:defRPr>
                <a:latin typeface="Proxima Nova"/>
                <a:ea typeface="Proxima Nova"/>
                <a:cs typeface="Proxima Nova"/>
                <a:sym typeface="Proxima Nova"/>
              </a:defRPr>
            </a:lvl4pPr>
            <a:lvl5pPr marL="2286000" lvl="4" indent="-292100" rtl="0">
              <a:spcBef>
                <a:spcPts val="1600"/>
              </a:spcBef>
              <a:spcAft>
                <a:spcPts val="0"/>
              </a:spcAft>
              <a:buSzPts val="1000"/>
              <a:buFont typeface="Proxima Nova"/>
              <a:buChar char="○"/>
              <a:defRPr>
                <a:latin typeface="Proxima Nova"/>
                <a:ea typeface="Proxima Nova"/>
                <a:cs typeface="Proxima Nova"/>
                <a:sym typeface="Proxima Nova"/>
              </a:defRPr>
            </a:lvl5pPr>
            <a:lvl6pPr marL="2743200" lvl="5" indent="-292100" rtl="0">
              <a:spcBef>
                <a:spcPts val="1600"/>
              </a:spcBef>
              <a:spcAft>
                <a:spcPts val="0"/>
              </a:spcAft>
              <a:buSzPts val="1000"/>
              <a:buFont typeface="Proxima Nova"/>
              <a:buChar char="■"/>
              <a:defRPr>
                <a:latin typeface="Proxima Nova"/>
                <a:ea typeface="Proxima Nova"/>
                <a:cs typeface="Proxima Nova"/>
                <a:sym typeface="Proxima Nova"/>
              </a:defRPr>
            </a:lvl6pPr>
            <a:lvl7pPr marL="3200400" lvl="6" indent="-292100" rtl="0">
              <a:spcBef>
                <a:spcPts val="1600"/>
              </a:spcBef>
              <a:spcAft>
                <a:spcPts val="0"/>
              </a:spcAft>
              <a:buSzPts val="1000"/>
              <a:buFont typeface="Proxima Nova"/>
              <a:buChar char="●"/>
              <a:defRPr>
                <a:latin typeface="Proxima Nova"/>
                <a:ea typeface="Proxima Nova"/>
                <a:cs typeface="Proxima Nova"/>
                <a:sym typeface="Proxima Nova"/>
              </a:defRPr>
            </a:lvl7pPr>
            <a:lvl8pPr marL="3657600" lvl="7" indent="-292100" rtl="0">
              <a:spcBef>
                <a:spcPts val="1600"/>
              </a:spcBef>
              <a:spcAft>
                <a:spcPts val="0"/>
              </a:spcAft>
              <a:buSzPts val="1000"/>
              <a:buFont typeface="Proxima Nova"/>
              <a:buChar char="○"/>
              <a:defRPr>
                <a:latin typeface="Proxima Nova"/>
                <a:ea typeface="Proxima Nova"/>
                <a:cs typeface="Proxima Nova"/>
                <a:sym typeface="Proxima Nova"/>
              </a:defRPr>
            </a:lvl8pPr>
            <a:lvl9pPr marL="4114800" lvl="8" indent="-292100" rtl="0">
              <a:spcBef>
                <a:spcPts val="1600"/>
              </a:spcBef>
              <a:spcAft>
                <a:spcPts val="1600"/>
              </a:spcAft>
              <a:buSzPts val="1000"/>
              <a:buFont typeface="Proxima Nova"/>
              <a:buChar char="■"/>
              <a:defRPr>
                <a:latin typeface="Proxima Nova"/>
                <a:ea typeface="Proxima Nova"/>
                <a:cs typeface="Proxima Nova"/>
                <a:sym typeface="Proxima Nova"/>
              </a:defRPr>
            </a:lvl9pPr>
          </a:lstStyle>
          <a:p>
            <a:endParaRPr/>
          </a:p>
        </p:txBody>
      </p:sp>
      <p:sp>
        <p:nvSpPr>
          <p:cNvPr id="1071" name="Google Shape;1071;p97"/>
          <p:cNvSpPr txBox="1">
            <a:spLocks noGrp="1"/>
          </p:cNvSpPr>
          <p:nvPr>
            <p:ph type="title"/>
          </p:nvPr>
        </p:nvSpPr>
        <p:spPr>
          <a:xfrm>
            <a:off x="826650" y="0"/>
            <a:ext cx="7490700" cy="1063200"/>
          </a:xfrm>
          <a:prstGeom prst="rect">
            <a:avLst/>
          </a:prstGeom>
        </p:spPr>
        <p:txBody>
          <a:bodyPr spcFirstLastPara="1" wrap="square" lIns="0" tIns="0" rIns="0" bIns="0" anchor="b" anchorCtr="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a:endParaRPr/>
          </a:p>
        </p:txBody>
      </p:sp>
      <p:sp>
        <p:nvSpPr>
          <p:cNvPr id="1072" name="Google Shape;1072;p97"/>
          <p:cNvSpPr txBox="1">
            <a:spLocks noGrp="1"/>
          </p:cNvSpPr>
          <p:nvPr>
            <p:ph type="subTitle" idx="2"/>
          </p:nvPr>
        </p:nvSpPr>
        <p:spPr>
          <a:xfrm>
            <a:off x="826650" y="929775"/>
            <a:ext cx="7490700" cy="656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1073"/>
        <p:cNvGrpSpPr/>
        <p:nvPr/>
      </p:nvGrpSpPr>
      <p:grpSpPr>
        <a:xfrm>
          <a:off x="0" y="0"/>
          <a:ext cx="0" cy="0"/>
          <a:chOff x="0" y="0"/>
          <a:chExt cx="0" cy="0"/>
        </a:xfrm>
      </p:grpSpPr>
      <p:sp>
        <p:nvSpPr>
          <p:cNvPr id="1074" name="Google Shape;1074;p98"/>
          <p:cNvSpPr txBox="1">
            <a:spLocks noGrp="1"/>
          </p:cNvSpPr>
          <p:nvPr>
            <p:ph type="title"/>
          </p:nvPr>
        </p:nvSpPr>
        <p:spPr>
          <a:xfrm>
            <a:off x="456480" y="155536"/>
            <a:ext cx="8226600" cy="776700"/>
          </a:xfrm>
          <a:prstGeom prst="rect">
            <a:avLst/>
          </a:prstGeom>
          <a:noFill/>
          <a:ln>
            <a:noFill/>
          </a:ln>
        </p:spPr>
        <p:txBody>
          <a:bodyPr spcFirstLastPara="1" wrap="square" lIns="0" tIns="0" rIns="0" bIns="0" anchor="ctr" anchorCtr="0">
            <a:noAutofit/>
          </a:bodyPr>
          <a:lstStyle>
            <a:lvl1pPr marL="0" lvl="0" indent="0" algn="l" rtl="0">
              <a:lnSpc>
                <a:spcPct val="93000"/>
              </a:lnSpc>
              <a:spcBef>
                <a:spcPts val="0"/>
              </a:spcBef>
              <a:spcAft>
                <a:spcPts val="0"/>
              </a:spcAft>
              <a:buSzPts val="2600"/>
              <a:buNone/>
              <a:defRPr/>
            </a:lvl1pPr>
            <a:lvl2pPr marL="622300" lvl="1" indent="-241300" algn="l" rtl="0">
              <a:lnSpc>
                <a:spcPct val="93000"/>
              </a:lnSpc>
              <a:spcBef>
                <a:spcPts val="0"/>
              </a:spcBef>
              <a:spcAft>
                <a:spcPts val="0"/>
              </a:spcAft>
              <a:buSzPts val="2600"/>
              <a:buNone/>
              <a:defRPr/>
            </a:lvl2pPr>
            <a:lvl3pPr marL="952500" lvl="2" indent="-190500" algn="l" rtl="0">
              <a:lnSpc>
                <a:spcPct val="93000"/>
              </a:lnSpc>
              <a:spcBef>
                <a:spcPts val="0"/>
              </a:spcBef>
              <a:spcAft>
                <a:spcPts val="0"/>
              </a:spcAft>
              <a:buSzPts val="2600"/>
              <a:buNone/>
              <a:defRPr/>
            </a:lvl3pPr>
            <a:lvl4pPr marL="1333500" lvl="3" indent="-190500" algn="l" rtl="0">
              <a:lnSpc>
                <a:spcPct val="93000"/>
              </a:lnSpc>
              <a:spcBef>
                <a:spcPts val="0"/>
              </a:spcBef>
              <a:spcAft>
                <a:spcPts val="0"/>
              </a:spcAft>
              <a:buSzPts val="2600"/>
              <a:buNone/>
              <a:defRPr/>
            </a:lvl4pPr>
            <a:lvl5pPr marL="1714500" lvl="4" indent="-190500" algn="l" rtl="0">
              <a:lnSpc>
                <a:spcPct val="93000"/>
              </a:lnSpc>
              <a:spcBef>
                <a:spcPts val="0"/>
              </a:spcBef>
              <a:spcAft>
                <a:spcPts val="0"/>
              </a:spcAft>
              <a:buSzPts val="2600"/>
              <a:buNone/>
              <a:defRPr/>
            </a:lvl5pPr>
            <a:lvl6pPr marL="2095500" lvl="5" indent="-190500" algn="l" rtl="0">
              <a:lnSpc>
                <a:spcPct val="93000"/>
              </a:lnSpc>
              <a:spcBef>
                <a:spcPts val="0"/>
              </a:spcBef>
              <a:spcAft>
                <a:spcPts val="0"/>
              </a:spcAft>
              <a:buSzPts val="2600"/>
              <a:buNone/>
              <a:defRPr/>
            </a:lvl6pPr>
            <a:lvl7pPr marL="2857500" lvl="6" indent="-190500" algn="l" rtl="0">
              <a:lnSpc>
                <a:spcPct val="93000"/>
              </a:lnSpc>
              <a:spcBef>
                <a:spcPts val="0"/>
              </a:spcBef>
              <a:spcAft>
                <a:spcPts val="0"/>
              </a:spcAft>
              <a:buSzPts val="2600"/>
              <a:buNone/>
              <a:defRPr/>
            </a:lvl7pPr>
            <a:lvl8pPr marL="3987800" lvl="7" indent="-190500" algn="l" rtl="0">
              <a:lnSpc>
                <a:spcPct val="93000"/>
              </a:lnSpc>
              <a:spcBef>
                <a:spcPts val="0"/>
              </a:spcBef>
              <a:spcAft>
                <a:spcPts val="0"/>
              </a:spcAft>
              <a:buSzPts val="2600"/>
              <a:buNone/>
              <a:defRPr/>
            </a:lvl8pPr>
            <a:lvl9pPr marL="5511800" lvl="8" indent="-190500" algn="l" rtl="0">
              <a:lnSpc>
                <a:spcPct val="93000"/>
              </a:lnSpc>
              <a:spcBef>
                <a:spcPts val="0"/>
              </a:spcBef>
              <a:spcAft>
                <a:spcPts val="0"/>
              </a:spcAft>
              <a:buSzPts val="2600"/>
              <a:buNone/>
              <a:defRPr/>
            </a:lvl9pPr>
          </a:lstStyle>
          <a:p>
            <a:endParaRPr/>
          </a:p>
        </p:txBody>
      </p:sp>
      <p:sp>
        <p:nvSpPr>
          <p:cNvPr id="1075" name="Google Shape;1075;p98"/>
          <p:cNvSpPr txBox="1">
            <a:spLocks noGrp="1"/>
          </p:cNvSpPr>
          <p:nvPr>
            <p:ph type="body" idx="1"/>
          </p:nvPr>
        </p:nvSpPr>
        <p:spPr>
          <a:xfrm>
            <a:off x="480960" y="1015307"/>
            <a:ext cx="8226600" cy="3290100"/>
          </a:xfrm>
          <a:prstGeom prst="rect">
            <a:avLst/>
          </a:prstGeom>
          <a:noFill/>
          <a:ln>
            <a:noFill/>
          </a:ln>
        </p:spPr>
        <p:txBody>
          <a:bodyPr spcFirstLastPara="1" wrap="square" lIns="0" tIns="0" rIns="0" bIns="0" anchor="t" anchorCtr="0">
            <a:noAutofit/>
          </a:bodyPr>
          <a:lstStyle>
            <a:lvl1pPr marL="457200" lvl="0" indent="-330200" algn="l" rtl="0">
              <a:lnSpc>
                <a:spcPct val="93000"/>
              </a:lnSpc>
              <a:spcBef>
                <a:spcPts val="0"/>
              </a:spcBef>
              <a:spcAft>
                <a:spcPts val="0"/>
              </a:spcAft>
              <a:buSzPts val="1600"/>
              <a:buChar char="●"/>
              <a:defRPr/>
            </a:lvl1pPr>
            <a:lvl2pPr marL="914400" lvl="1" indent="-304800" algn="l" rtl="0">
              <a:lnSpc>
                <a:spcPct val="93000"/>
              </a:lnSpc>
              <a:spcBef>
                <a:spcPts val="1200"/>
              </a:spcBef>
              <a:spcAft>
                <a:spcPts val="0"/>
              </a:spcAft>
              <a:buSzPts val="1200"/>
              <a:buChar char="○"/>
              <a:defRPr/>
            </a:lvl2pPr>
            <a:lvl3pPr marL="1371600" lvl="2" indent="-304800" algn="l" rtl="0">
              <a:lnSpc>
                <a:spcPct val="93000"/>
              </a:lnSpc>
              <a:spcBef>
                <a:spcPts val="900"/>
              </a:spcBef>
              <a:spcAft>
                <a:spcPts val="0"/>
              </a:spcAft>
              <a:buSzPts val="1200"/>
              <a:buChar char="■"/>
              <a:defRPr/>
            </a:lvl3pPr>
            <a:lvl4pPr marL="1828800" lvl="3" indent="-304800" algn="l" rtl="0">
              <a:lnSpc>
                <a:spcPct val="93000"/>
              </a:lnSpc>
              <a:spcBef>
                <a:spcPts val="700"/>
              </a:spcBef>
              <a:spcAft>
                <a:spcPts val="0"/>
              </a:spcAft>
              <a:buSzPts val="1200"/>
              <a:buChar char="●"/>
              <a:defRPr/>
            </a:lvl4pPr>
            <a:lvl5pPr marL="2286000" lvl="4" indent="-304800" algn="l" rtl="0">
              <a:lnSpc>
                <a:spcPct val="93000"/>
              </a:lnSpc>
              <a:spcBef>
                <a:spcPts val="400"/>
              </a:spcBef>
              <a:spcAft>
                <a:spcPts val="0"/>
              </a:spcAft>
              <a:buSzPts val="1200"/>
              <a:buChar char="○"/>
              <a:defRPr/>
            </a:lvl5pPr>
            <a:lvl6pPr marL="2743200" lvl="5" indent="-304800" algn="l" rtl="0">
              <a:lnSpc>
                <a:spcPct val="93000"/>
              </a:lnSpc>
              <a:spcBef>
                <a:spcPts val="200"/>
              </a:spcBef>
              <a:spcAft>
                <a:spcPts val="0"/>
              </a:spcAft>
              <a:buSzPts val="1200"/>
              <a:buChar char="■"/>
              <a:defRPr/>
            </a:lvl6pPr>
            <a:lvl7pPr marL="3200400" lvl="6" indent="-304800" algn="l" rtl="0">
              <a:lnSpc>
                <a:spcPct val="93000"/>
              </a:lnSpc>
              <a:spcBef>
                <a:spcPts val="200"/>
              </a:spcBef>
              <a:spcAft>
                <a:spcPts val="0"/>
              </a:spcAft>
              <a:buSzPts val="1200"/>
              <a:buChar char="●"/>
              <a:defRPr/>
            </a:lvl7pPr>
            <a:lvl8pPr marL="3657600" lvl="7" indent="-304800" algn="l" rtl="0">
              <a:lnSpc>
                <a:spcPct val="93000"/>
              </a:lnSpc>
              <a:spcBef>
                <a:spcPts val="200"/>
              </a:spcBef>
              <a:spcAft>
                <a:spcPts val="0"/>
              </a:spcAft>
              <a:buSzPts val="1200"/>
              <a:buChar char="○"/>
              <a:defRPr/>
            </a:lvl8pPr>
            <a:lvl9pPr marL="4114800" lvl="8" indent="-304800" algn="l" rtl="0">
              <a:lnSpc>
                <a:spcPct val="93000"/>
              </a:lnSpc>
              <a:spcBef>
                <a:spcPts val="200"/>
              </a:spcBef>
              <a:spcAft>
                <a:spcPts val="200"/>
              </a:spcAft>
              <a:buSzPts val="1200"/>
              <a:buChar char="■"/>
              <a:defRPr/>
            </a:lvl9pPr>
          </a:lstStyle>
          <a:p>
            <a:endParaRPr/>
          </a:p>
        </p:txBody>
      </p:sp>
      <p:sp>
        <p:nvSpPr>
          <p:cNvPr id="1076" name="Google Shape;1076;p9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1077"/>
        <p:cNvGrpSpPr/>
        <p:nvPr/>
      </p:nvGrpSpPr>
      <p:grpSpPr>
        <a:xfrm>
          <a:off x="0" y="0"/>
          <a:ext cx="0" cy="0"/>
          <a:chOff x="0" y="0"/>
          <a:chExt cx="0" cy="0"/>
        </a:xfrm>
      </p:grpSpPr>
      <p:sp>
        <p:nvSpPr>
          <p:cNvPr id="1078" name="Google Shape;1078;p9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079" name="Google Shape;1079;p99"/>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080" name="Google Shape;1080;p9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081" name="Google Shape;1081;p99"/>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1082" name="Google Shape;1082;p9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083" name="Google Shape;1083;p9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084" name="Google Shape;1084;p99"/>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1600"/>
              </a:spcBef>
              <a:spcAft>
                <a:spcPts val="0"/>
              </a:spcAft>
              <a:buNone/>
              <a:defRPr sz="1400">
                <a:solidFill>
                  <a:schemeClr val="accent1"/>
                </a:solidFill>
              </a:defRPr>
            </a:lvl2pPr>
            <a:lvl3pPr lvl="2" algn="ctr" rtl="0">
              <a:spcBef>
                <a:spcPts val="1600"/>
              </a:spcBef>
              <a:spcAft>
                <a:spcPts val="0"/>
              </a:spcAft>
              <a:buNone/>
              <a:defRPr sz="1400">
                <a:solidFill>
                  <a:schemeClr val="accent1"/>
                </a:solidFill>
              </a:defRPr>
            </a:lvl3pPr>
            <a:lvl4pPr lvl="3" algn="ctr" rtl="0">
              <a:spcBef>
                <a:spcPts val="1600"/>
              </a:spcBef>
              <a:spcAft>
                <a:spcPts val="0"/>
              </a:spcAft>
              <a:buNone/>
              <a:defRPr sz="1400">
                <a:solidFill>
                  <a:schemeClr val="accent1"/>
                </a:solidFill>
              </a:defRPr>
            </a:lvl4pPr>
            <a:lvl5pPr lvl="4" algn="ctr" rtl="0">
              <a:spcBef>
                <a:spcPts val="1600"/>
              </a:spcBef>
              <a:spcAft>
                <a:spcPts val="0"/>
              </a:spcAft>
              <a:buNone/>
              <a:defRPr sz="1400">
                <a:solidFill>
                  <a:schemeClr val="accent1"/>
                </a:solidFill>
              </a:defRPr>
            </a:lvl5pPr>
            <a:lvl6pPr lvl="5" algn="ctr" rtl="0">
              <a:spcBef>
                <a:spcPts val="1600"/>
              </a:spcBef>
              <a:spcAft>
                <a:spcPts val="0"/>
              </a:spcAft>
              <a:buNone/>
              <a:defRPr sz="1400">
                <a:solidFill>
                  <a:schemeClr val="accent1"/>
                </a:solidFill>
              </a:defRPr>
            </a:lvl6pPr>
            <a:lvl7pPr lvl="6" algn="ctr" rtl="0">
              <a:spcBef>
                <a:spcPts val="1600"/>
              </a:spcBef>
              <a:spcAft>
                <a:spcPts val="0"/>
              </a:spcAft>
              <a:buNone/>
              <a:defRPr sz="1400">
                <a:solidFill>
                  <a:schemeClr val="accent1"/>
                </a:solidFill>
              </a:defRPr>
            </a:lvl7pPr>
            <a:lvl8pPr lvl="7" algn="ctr" rtl="0">
              <a:spcBef>
                <a:spcPts val="1600"/>
              </a:spcBef>
              <a:spcAft>
                <a:spcPts val="0"/>
              </a:spcAft>
              <a:buNone/>
              <a:defRPr sz="1400">
                <a:solidFill>
                  <a:schemeClr val="accent1"/>
                </a:solidFill>
              </a:defRPr>
            </a:lvl8pPr>
            <a:lvl9pPr lvl="8" algn="ctr" rtl="0">
              <a:spcBef>
                <a:spcPts val="1600"/>
              </a:spcBef>
              <a:spcAft>
                <a:spcPts val="1600"/>
              </a:spcAft>
              <a:buNone/>
              <a:defRPr sz="1400">
                <a:solidFill>
                  <a:schemeClr val="accent1"/>
                </a:solidFill>
              </a:defRPr>
            </a:lvl9pPr>
          </a:lstStyle>
          <a:p>
            <a:endParaRPr/>
          </a:p>
        </p:txBody>
      </p:sp>
      <p:sp>
        <p:nvSpPr>
          <p:cNvPr id="1085" name="Google Shape;1085;p99"/>
          <p:cNvSpPr txBox="1">
            <a:spLocks noGrp="1"/>
          </p:cNvSpPr>
          <p:nvPr>
            <p:ph type="subTitle" idx="3"/>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086" name="Google Shape;1086;p99"/>
          <p:cNvSpPr txBox="1">
            <a:spLocks noGrp="1"/>
          </p:cNvSpPr>
          <p:nvPr>
            <p:ph type="body" idx="4"/>
          </p:nvPr>
        </p:nvSpPr>
        <p:spPr>
          <a:xfrm>
            <a:off x="1828800" y="1714500"/>
            <a:ext cx="5486400" cy="27432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1092"/>
        <p:cNvGrpSpPr/>
        <p:nvPr/>
      </p:nvGrpSpPr>
      <p:grpSpPr>
        <a:xfrm>
          <a:off x="0" y="0"/>
          <a:ext cx="0" cy="0"/>
          <a:chOff x="0" y="0"/>
          <a:chExt cx="0" cy="0"/>
        </a:xfrm>
      </p:grpSpPr>
      <p:sp>
        <p:nvSpPr>
          <p:cNvPr id="1093" name="Google Shape;1093;p101"/>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4" name="Google Shape;1094;p101"/>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095" name="Google Shape;1095;p101"/>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a:endParaRPr/>
          </a:p>
        </p:txBody>
      </p:sp>
      <p:sp>
        <p:nvSpPr>
          <p:cNvPr id="1096" name="Google Shape;1096;p101"/>
          <p:cNvSpPr txBox="1">
            <a:spLocks noGrp="1"/>
          </p:cNvSpPr>
          <p:nvPr>
            <p:ph type="subTitle" idx="2"/>
          </p:nvPr>
        </p:nvSpPr>
        <p:spPr>
          <a:xfrm>
            <a:off x="1562794"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sp>
        <p:nvSpPr>
          <p:cNvPr id="1097" name="Google Shape;1097;p101"/>
          <p:cNvSpPr txBox="1">
            <a:spLocks noGrp="1"/>
          </p:cNvSpPr>
          <p:nvPr>
            <p:ph type="subTitle" idx="3"/>
          </p:nvPr>
        </p:nvSpPr>
        <p:spPr>
          <a:xfrm>
            <a:off x="3353888"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1098" name="Google Shape;1098;p10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99" name="Google Shape;1099;p101"/>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100" name="Google Shape;1100;p10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1101"/>
        <p:cNvGrpSpPr/>
        <p:nvPr/>
      </p:nvGrpSpPr>
      <p:grpSpPr>
        <a:xfrm>
          <a:off x="0" y="0"/>
          <a:ext cx="0" cy="0"/>
          <a:chOff x="0" y="0"/>
          <a:chExt cx="0" cy="0"/>
        </a:xfrm>
      </p:grpSpPr>
      <p:sp>
        <p:nvSpPr>
          <p:cNvPr id="1102" name="Google Shape;1102;p102"/>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3" name="Google Shape;1103;p102"/>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1104" name="Google Shape;1104;p102"/>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a:endParaRPr/>
          </a:p>
        </p:txBody>
      </p:sp>
      <p:pic>
        <p:nvPicPr>
          <p:cNvPr id="1105" name="Google Shape;1105;p102"/>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106" name="Google Shape;1106;p102"/>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1107" name="Google Shape;1107;p102"/>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1108" name="Google Shape;1108;p102"/>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1109" name="Google Shape;1109;p102"/>
          <p:cNvPicPr preferRelativeResize="0"/>
          <p:nvPr/>
        </p:nvPicPr>
        <p:blipFill rotWithShape="1">
          <a:blip r:embed="rId7">
            <a:alphaModFix/>
          </a:blip>
          <a:srcRect/>
          <a:stretch/>
        </p:blipFill>
        <p:spPr>
          <a:xfrm>
            <a:off x="5592003" y="3228044"/>
            <a:ext cx="341963" cy="341963"/>
          </a:xfrm>
          <a:prstGeom prst="rect">
            <a:avLst/>
          </a:prstGeom>
          <a:noFill/>
          <a:ln>
            <a:noFill/>
          </a:ln>
        </p:spPr>
      </p:pic>
      <p:sp>
        <p:nvSpPr>
          <p:cNvPr id="1110" name="Google Shape;1110;p102"/>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111" name="Google Shape;1111;p102"/>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112" name="Google Shape;1112;p102"/>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113" name="Google Shape;1113;p102"/>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114" name="Google Shape;1114;p102"/>
          <p:cNvCxnSpPr/>
          <p:nvPr/>
        </p:nvCxnSpPr>
        <p:spPr>
          <a:xfrm rot="10800000">
            <a:off x="335831" y="-37"/>
            <a:ext cx="0" cy="1712100"/>
          </a:xfrm>
          <a:prstGeom prst="straightConnector1">
            <a:avLst/>
          </a:prstGeom>
          <a:noFill/>
          <a:ln w="9525" cap="flat" cmpd="sng">
            <a:solidFill>
              <a:srgbClr val="800000"/>
            </a:solidFill>
            <a:prstDash val="solid"/>
            <a:round/>
            <a:headEnd type="none" w="med" len="med"/>
            <a:tailEnd type="none" w="med" len="med"/>
          </a:ln>
        </p:spPr>
      </p:cxnSp>
      <p:cxnSp>
        <p:nvCxnSpPr>
          <p:cNvPr id="1115" name="Google Shape;1115;p102"/>
          <p:cNvCxnSpPr/>
          <p:nvPr/>
        </p:nvCxnSpPr>
        <p:spPr>
          <a:xfrm rot="10800000">
            <a:off x="335825" y="4800900"/>
            <a:ext cx="0" cy="342600"/>
          </a:xfrm>
          <a:prstGeom prst="straightConnector1">
            <a:avLst/>
          </a:prstGeom>
          <a:noFill/>
          <a:ln w="9525" cap="flat" cmpd="sng">
            <a:solidFill>
              <a:srgbClr val="800000"/>
            </a:solidFill>
            <a:prstDash val="solid"/>
            <a:round/>
            <a:headEnd type="none" w="med" len="med"/>
            <a:tailEnd type="none" w="med" len="med"/>
          </a:ln>
        </p:spPr>
      </p:cxnSp>
      <p:sp>
        <p:nvSpPr>
          <p:cNvPr id="1116" name="Google Shape;1116;p10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1117"/>
        <p:cNvGrpSpPr/>
        <p:nvPr/>
      </p:nvGrpSpPr>
      <p:grpSpPr>
        <a:xfrm>
          <a:off x="0" y="0"/>
          <a:ext cx="0" cy="0"/>
          <a:chOff x="0" y="0"/>
          <a:chExt cx="0" cy="0"/>
        </a:xfrm>
      </p:grpSpPr>
      <p:sp>
        <p:nvSpPr>
          <p:cNvPr id="1118" name="Google Shape;1118;p103"/>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9" name="Google Shape;1119;p103"/>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20" name="Google Shape;1120;p103"/>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a:endParaRPr/>
          </a:p>
        </p:txBody>
      </p:sp>
      <p:sp>
        <p:nvSpPr>
          <p:cNvPr id="1121" name="Google Shape;1121;p103"/>
          <p:cNvSpPr txBox="1">
            <a:spLocks noGrp="1"/>
          </p:cNvSpPr>
          <p:nvPr>
            <p:ph type="subTitle" idx="2"/>
          </p:nvPr>
        </p:nvSpPr>
        <p:spPr>
          <a:xfrm>
            <a:off x="1562794"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sp>
        <p:nvSpPr>
          <p:cNvPr id="1122" name="Google Shape;1122;p103"/>
          <p:cNvSpPr txBox="1">
            <a:spLocks noGrp="1"/>
          </p:cNvSpPr>
          <p:nvPr>
            <p:ph type="subTitle" idx="3"/>
          </p:nvPr>
        </p:nvSpPr>
        <p:spPr>
          <a:xfrm>
            <a:off x="3353888"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1123" name="Google Shape;1123;p10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124" name="Google Shape;1124;p10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125" name="Google Shape;1125;p10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1126"/>
        <p:cNvGrpSpPr/>
        <p:nvPr/>
      </p:nvGrpSpPr>
      <p:grpSpPr>
        <a:xfrm>
          <a:off x="0" y="0"/>
          <a:ext cx="0" cy="0"/>
          <a:chOff x="0" y="0"/>
          <a:chExt cx="0" cy="0"/>
        </a:xfrm>
      </p:grpSpPr>
      <p:sp>
        <p:nvSpPr>
          <p:cNvPr id="1127" name="Google Shape;1127;p104"/>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8" name="Google Shape;1128;p104"/>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1129" name="Google Shape;1129;p104"/>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a:endParaRPr/>
          </a:p>
        </p:txBody>
      </p:sp>
      <p:pic>
        <p:nvPicPr>
          <p:cNvPr id="1130" name="Google Shape;1130;p104"/>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131" name="Google Shape;1131;p104"/>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132" name="Google Shape;1132;p104"/>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133" name="Google Shape;1133;p104"/>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134" name="Google Shape;1134;p104"/>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135" name="Google Shape;1135;p104"/>
          <p:cNvCxnSpPr/>
          <p:nvPr/>
        </p:nvCxnSpPr>
        <p:spPr>
          <a:xfrm rot="10800000">
            <a:off x="335831" y="-37"/>
            <a:ext cx="0" cy="1712100"/>
          </a:xfrm>
          <a:prstGeom prst="straightConnector1">
            <a:avLst/>
          </a:prstGeom>
          <a:noFill/>
          <a:ln w="9525" cap="flat" cmpd="sng">
            <a:solidFill>
              <a:srgbClr val="EE0000"/>
            </a:solidFill>
            <a:prstDash val="solid"/>
            <a:round/>
            <a:headEnd type="none" w="med" len="med"/>
            <a:tailEnd type="none" w="med" len="med"/>
          </a:ln>
        </p:spPr>
      </p:cxnSp>
      <p:cxnSp>
        <p:nvCxnSpPr>
          <p:cNvPr id="1136" name="Google Shape;1136;p104"/>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137" name="Google Shape;1137;p10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pic>
        <p:nvPicPr>
          <p:cNvPr id="1138" name="Google Shape;1138;p104"/>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1139" name="Google Shape;1139;p104"/>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1140" name="Google Shape;1140;p104"/>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1141" name="Google Shape;1141;p104"/>
          <p:cNvPicPr preferRelativeResize="0"/>
          <p:nvPr/>
        </p:nvPicPr>
        <p:blipFill rotWithShape="1">
          <a:blip r:embed="rId7">
            <a:alphaModFix/>
          </a:blip>
          <a:srcRect/>
          <a:stretch/>
        </p:blipFill>
        <p:spPr>
          <a:xfrm>
            <a:off x="5592003" y="3228044"/>
            <a:ext cx="341963" cy="341963"/>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1142"/>
        <p:cNvGrpSpPr/>
        <p:nvPr/>
      </p:nvGrpSpPr>
      <p:grpSpPr>
        <a:xfrm>
          <a:off x="0" y="0"/>
          <a:ext cx="0" cy="0"/>
          <a:chOff x="0" y="0"/>
          <a:chExt cx="0" cy="0"/>
        </a:xfrm>
      </p:grpSpPr>
      <p:sp>
        <p:nvSpPr>
          <p:cNvPr id="1143" name="Google Shape;1143;p105"/>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144" name="Google Shape;1144;p10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145" name="Google Shape;1145;p105"/>
          <p:cNvCxnSpPr/>
          <p:nvPr/>
        </p:nvCxnSpPr>
        <p:spPr>
          <a:xfrm rot="10800000">
            <a:off x="335825" y="4800900"/>
            <a:ext cx="0" cy="342600"/>
          </a:xfrm>
          <a:prstGeom prst="straightConnector1">
            <a:avLst/>
          </a:prstGeom>
          <a:noFill/>
          <a:ln w="9525" cap="flat" cmpd="sng">
            <a:solidFill>
              <a:schemeClr val="lt1"/>
            </a:solidFill>
            <a:prstDash val="solid"/>
            <a:round/>
            <a:headEnd type="none" w="med" len="med"/>
            <a:tailEnd type="none" w="med" len="med"/>
          </a:ln>
        </p:spPr>
      </p:cxnSp>
      <p:sp>
        <p:nvSpPr>
          <p:cNvPr id="1146" name="Google Shape;1146;p105"/>
          <p:cNvSpPr txBox="1">
            <a:spLocks noGrp="1"/>
          </p:cNvSpPr>
          <p:nvPr>
            <p:ph type="subTitle" idx="1"/>
          </p:nvPr>
        </p:nvSpPr>
        <p:spPr>
          <a:xfrm>
            <a:off x="4245394" y="2978738"/>
            <a:ext cx="3334800" cy="685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a:endParaRPr/>
          </a:p>
        </p:txBody>
      </p:sp>
      <p:sp>
        <p:nvSpPr>
          <p:cNvPr id="1147" name="Google Shape;1147;p105"/>
          <p:cNvSpPr txBox="1">
            <a:spLocks noGrp="1"/>
          </p:cNvSpPr>
          <p:nvPr>
            <p:ph type="title"/>
          </p:nvPr>
        </p:nvSpPr>
        <p:spPr>
          <a:xfrm>
            <a:off x="4245394" y="1281774"/>
            <a:ext cx="4302300" cy="1587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a:endParaRPr/>
          </a:p>
        </p:txBody>
      </p:sp>
      <p:sp>
        <p:nvSpPr>
          <p:cNvPr id="1148" name="Google Shape;1148;p105"/>
          <p:cNvSpPr txBox="1">
            <a:spLocks noGrp="1"/>
          </p:cNvSpPr>
          <p:nvPr>
            <p:ph type="subTitle" idx="2"/>
          </p:nvPr>
        </p:nvSpPr>
        <p:spPr>
          <a:xfrm>
            <a:off x="4245394" y="3988706"/>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a:endParaRPr/>
          </a:p>
        </p:txBody>
      </p:sp>
      <p:sp>
        <p:nvSpPr>
          <p:cNvPr id="1149" name="Google Shape;1149;p105"/>
          <p:cNvSpPr txBox="1">
            <a:spLocks noGrp="1"/>
          </p:cNvSpPr>
          <p:nvPr>
            <p:ph type="subTitle" idx="3"/>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150" name="Google Shape;1150;p10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theme" Target="../theme/theme3.xml"/><Relationship Id="rId1"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29.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9" Type="http://schemas.openxmlformats.org/officeDocument/2006/relationships/slideLayout" Target="../slideLayouts/slideLayout133.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42" Type="http://schemas.openxmlformats.org/officeDocument/2006/relationships/theme" Target="../theme/theme6.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38" Type="http://schemas.openxmlformats.org/officeDocument/2006/relationships/slideLayout" Target="../slideLayouts/slideLayout132.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41" Type="http://schemas.openxmlformats.org/officeDocument/2006/relationships/slideLayout" Target="../slideLayouts/slideLayout135.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slideLayout" Target="../slideLayouts/slideLayout131.xml"/><Relationship Id="rId40" Type="http://schemas.openxmlformats.org/officeDocument/2006/relationships/slideLayout" Target="../slideLayouts/slideLayout134.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slideLayout" Target="../slideLayouts/slideLayout130.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9" Type="http://schemas.openxmlformats.org/officeDocument/2006/relationships/slideLayout" Target="../slideLayouts/slideLayout174.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42" Type="http://schemas.openxmlformats.org/officeDocument/2006/relationships/slideLayout" Target="../slideLayouts/slideLayout177.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38" Type="http://schemas.openxmlformats.org/officeDocument/2006/relationships/slideLayout" Target="../slideLayouts/slideLayout173.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41" Type="http://schemas.openxmlformats.org/officeDocument/2006/relationships/slideLayout" Target="../slideLayouts/slideLayout176.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37" Type="http://schemas.openxmlformats.org/officeDocument/2006/relationships/slideLayout" Target="../slideLayouts/slideLayout172.xml"/><Relationship Id="rId40" Type="http://schemas.openxmlformats.org/officeDocument/2006/relationships/slideLayout" Target="../slideLayouts/slideLayout175.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slideLayout" Target="../slideLayouts/slideLayout171.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slideLayout" Target="../slideLayouts/slideLayout170.xml"/><Relationship Id="rId43"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445025"/>
            <a:ext cx="8520600" cy="573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9pPr>
          </a:lstStyle>
          <a:p>
            <a:endParaRPr/>
          </a:p>
        </p:txBody>
      </p:sp>
      <p:sp>
        <p:nvSpPr>
          <p:cNvPr id="87" name="Google Shape;87;p16"/>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marR="0" lvl="0" indent="-304800" algn="l" rtl="0">
              <a:lnSpc>
                <a:spcPct val="140000"/>
              </a:lnSpc>
              <a:spcBef>
                <a:spcPts val="0"/>
              </a:spcBef>
              <a:spcAft>
                <a:spcPts val="0"/>
              </a:spcAft>
              <a:buClr>
                <a:schemeClr val="accent1"/>
              </a:buClr>
              <a:buSzPts val="1200"/>
              <a:buFont typeface="Red Hat Text"/>
              <a:buChar char="▸"/>
              <a:defRPr sz="1200" b="0" i="0" u="none" strike="noStrike" cap="none">
                <a:solidFill>
                  <a:srgbClr val="000000"/>
                </a:solidFill>
                <a:latin typeface="Red Hat Text"/>
                <a:ea typeface="Red Hat Text"/>
                <a:cs typeface="Red Hat Text"/>
                <a:sym typeface="Red Hat Text"/>
              </a:defRPr>
            </a:lvl1pPr>
            <a:lvl2pPr marL="914400" marR="0" lvl="1"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2pPr>
            <a:lvl3pPr marL="1371600" marR="0" lvl="2"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3pPr>
            <a:lvl4pPr marL="1828800" marR="0" lvl="3"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4pPr>
            <a:lvl5pPr marL="2286000" marR="0" lvl="4"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5pPr>
            <a:lvl6pPr marL="2743200" marR="0" lvl="5"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6pPr>
            <a:lvl7pPr marL="3200400" marR="0" lvl="6"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7pPr>
            <a:lvl8pPr marL="3657600" marR="0" lvl="7"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8pPr>
            <a:lvl9pPr marL="4114800" marR="0" lvl="8" indent="-298450" algn="l" rtl="0">
              <a:lnSpc>
                <a:spcPct val="140000"/>
              </a:lnSpc>
              <a:spcBef>
                <a:spcPts val="400"/>
              </a:spcBef>
              <a:spcAft>
                <a:spcPts val="40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9pPr>
          </a:lstStyle>
          <a:p>
            <a:endParaRPr/>
          </a:p>
        </p:txBody>
      </p:sp>
      <p:sp>
        <p:nvSpPr>
          <p:cNvPr id="88" name="Google Shape;88;p16"/>
          <p:cNvSpPr txBox="1"/>
          <p:nvPr/>
        </p:nvSpPr>
        <p:spPr>
          <a:xfrm>
            <a:off x="7258312" y="202369"/>
            <a:ext cx="1506900" cy="2241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500"/>
              <a:buFont typeface="Arial"/>
              <a:buNone/>
            </a:pPr>
            <a:r>
              <a:rPr lang="en-US" sz="500" b="0" i="0" u="none" strike="noStrike" cap="none">
                <a:solidFill>
                  <a:srgbClr val="000000"/>
                </a:solidFill>
                <a:latin typeface="Red Hat Text Medium"/>
                <a:ea typeface="Red Hat Text Medium"/>
                <a:cs typeface="Red Hat Text Medium"/>
                <a:sym typeface="Red Hat Text Medium"/>
              </a:rPr>
              <a:t>CONFIDENTIAL designator</a:t>
            </a:r>
            <a:endParaRPr sz="500" b="0" i="0" u="none" strike="noStrike" cap="none">
              <a:solidFill>
                <a:srgbClr val="000000"/>
              </a:solidFill>
              <a:latin typeface="Red Hat Text Medium"/>
              <a:ea typeface="Red Hat Text Medium"/>
              <a:cs typeface="Red Hat Text Medium"/>
              <a:sym typeface="Red Hat Text Medium"/>
            </a:endParaRPr>
          </a:p>
        </p:txBody>
      </p:sp>
      <p:sp>
        <p:nvSpPr>
          <p:cNvPr id="89" name="Google Shape;89;p16"/>
          <p:cNvSpPr txBox="1"/>
          <p:nvPr/>
        </p:nvSpPr>
        <p:spPr>
          <a:xfrm>
            <a:off x="7313250" y="4734938"/>
            <a:ext cx="548700" cy="171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Red Hat Text"/>
                <a:ea typeface="Red Hat Text"/>
                <a:cs typeface="Red Hat Text"/>
                <a:sym typeface="Red Hat Text"/>
              </a:rPr>
              <a:t>V0000000</a:t>
            </a:r>
            <a:endParaRPr sz="600" b="0" i="0" u="none" strike="noStrike" cap="none">
              <a:solidFill>
                <a:schemeClr val="dk1"/>
              </a:solidFill>
              <a:latin typeface="Red Hat Text"/>
              <a:ea typeface="Red Hat Text"/>
              <a:cs typeface="Red Hat Text"/>
              <a:sym typeface="Red Hat Text"/>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6"/>
        <p:cNvGrpSpPr/>
        <p:nvPr/>
      </p:nvGrpSpPr>
      <p:grpSpPr>
        <a:xfrm>
          <a:off x="0" y="0"/>
          <a:ext cx="0" cy="0"/>
          <a:chOff x="0" y="0"/>
          <a:chExt cx="0" cy="0"/>
        </a:xfrm>
      </p:grpSpPr>
      <p:sp>
        <p:nvSpPr>
          <p:cNvPr id="817" name="Google Shape;817;p63"/>
          <p:cNvSpPr txBox="1"/>
          <p:nvPr/>
        </p:nvSpPr>
        <p:spPr>
          <a:xfrm>
            <a:off x="674685" y="4881873"/>
            <a:ext cx="6191250" cy="125740"/>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FFFFFF"/>
              </a:buClr>
              <a:buSzPts val="630"/>
              <a:buFont typeface="Arial"/>
              <a:buNone/>
            </a:pPr>
            <a:r>
              <a:rPr lang="en-US" sz="630" b="0" i="0" u="none" strike="noStrike" cap="none">
                <a:solidFill>
                  <a:srgbClr val="FFFFFF"/>
                </a:solidFill>
                <a:latin typeface="Arial"/>
                <a:ea typeface="Arial"/>
                <a:cs typeface="Arial"/>
                <a:sym typeface="Arial"/>
              </a:rPr>
              <a:t>© 2019 Cisco and/or its affiliates. All rights reserved. Cisco Confidential.</a:t>
            </a:r>
            <a:endParaRPr/>
          </a:p>
        </p:txBody>
      </p:sp>
      <p:sp>
        <p:nvSpPr>
          <p:cNvPr id="818" name="Google Shape;818;p63"/>
          <p:cNvSpPr txBox="1">
            <a:spLocks noGrp="1"/>
          </p:cNvSpPr>
          <p:nvPr>
            <p:ph type="title"/>
          </p:nvPr>
        </p:nvSpPr>
        <p:spPr>
          <a:xfrm>
            <a:off x="579412" y="64009"/>
            <a:ext cx="7886700" cy="993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9" name="Google Shape;819;p63"/>
          <p:cNvSpPr txBox="1">
            <a:spLocks noGrp="1"/>
          </p:cNvSpPr>
          <p:nvPr>
            <p:ph type="body" idx="1"/>
          </p:nvPr>
        </p:nvSpPr>
        <p:spPr>
          <a:xfrm>
            <a:off x="586446" y="1124712"/>
            <a:ext cx="7886700" cy="3262312"/>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60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100000"/>
              </a:lnSpc>
              <a:spcBef>
                <a:spcPts val="500"/>
              </a:spcBef>
              <a:spcAft>
                <a:spcPts val="0"/>
              </a:spcAft>
              <a:buClr>
                <a:schemeClr val="accent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500"/>
              </a:spcBef>
              <a:spcAft>
                <a:spcPts val="0"/>
              </a:spcAft>
              <a:buClr>
                <a:schemeClr val="accent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0" name="Google Shape;820;p63"/>
          <p:cNvSpPr txBox="1">
            <a:spLocks noGrp="1"/>
          </p:cNvSpPr>
          <p:nvPr>
            <p:ph type="sldNum" idx="12"/>
          </p:nvPr>
        </p:nvSpPr>
        <p:spPr>
          <a:xfrm>
            <a:off x="3543300" y="4725060"/>
            <a:ext cx="2057400" cy="274637"/>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None/>
              <a:defRPr sz="12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None/>
              <a:defRPr sz="12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None/>
              <a:defRPr sz="12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None/>
              <a:defRPr sz="12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None/>
              <a:defRPr sz="12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None/>
              <a:defRPr sz="12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None/>
              <a:defRPr sz="12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None/>
              <a:defRPr sz="12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None/>
              <a:defRPr sz="12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821" name="Google Shape;821;p63"/>
          <p:cNvPicPr preferRelativeResize="0"/>
          <p:nvPr/>
        </p:nvPicPr>
        <p:blipFill rotWithShape="1">
          <a:blip r:embed="rId3">
            <a:alphaModFix/>
          </a:blip>
          <a:srcRect/>
          <a:stretch/>
        </p:blipFill>
        <p:spPr>
          <a:xfrm>
            <a:off x="8230848" y="4696426"/>
            <a:ext cx="709258" cy="24536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328">
          <p15:clr>
            <a:srgbClr val="F26B43"/>
          </p15:clr>
        </p15:guide>
        <p15:guide id="4" pos="432">
          <p15:clr>
            <a:srgbClr val="F26B43"/>
          </p15:clr>
        </p15:guide>
        <p15:guide id="5" orient="horz" pos="348">
          <p15:clr>
            <a:srgbClr val="F26B43"/>
          </p15:clr>
        </p15:guide>
        <p15:guide id="6" orient="horz" pos="2892">
          <p15:clr>
            <a:srgbClr val="F26B43"/>
          </p15:clr>
        </p15:guide>
        <p15:guide id="7" orient="horz" pos="31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82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20"/>
        <p:cNvGrpSpPr/>
        <p:nvPr/>
      </p:nvGrpSpPr>
      <p:grpSpPr>
        <a:xfrm>
          <a:off x="0" y="0"/>
          <a:ext cx="0" cy="0"/>
          <a:chOff x="0" y="0"/>
          <a:chExt cx="0" cy="0"/>
        </a:xfrm>
      </p:grpSpPr>
      <p:sp>
        <p:nvSpPr>
          <p:cNvPr id="921" name="Google Shape;921;p82"/>
          <p:cNvSpPr txBox="1">
            <a:spLocks noGrp="1"/>
          </p:cNvSpPr>
          <p:nvPr>
            <p:ph type="title"/>
          </p:nvPr>
        </p:nvSpPr>
        <p:spPr>
          <a:xfrm>
            <a:off x="311700" y="445025"/>
            <a:ext cx="8520600" cy="573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a:endParaRPr/>
          </a:p>
        </p:txBody>
      </p:sp>
      <p:sp>
        <p:nvSpPr>
          <p:cNvPr id="922" name="Google Shape;922;p82"/>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marL="914400" lvl="1" indent="-304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marL="1371600" lvl="2" indent="-304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marL="1828800" lvl="3" indent="-304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marL="2286000" lvl="4" indent="-304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marL="2743200" lvl="5" indent="-304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marL="3200400" lvl="6" indent="-304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marL="3657600" lvl="7" indent="-304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marL="4114800" lvl="8" indent="-30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a:endParaRPr/>
          </a:p>
        </p:txBody>
      </p:sp>
    </p:spTree>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87"/>
        <p:cNvGrpSpPr/>
        <p:nvPr/>
      </p:nvGrpSpPr>
      <p:grpSpPr>
        <a:xfrm>
          <a:off x="0" y="0"/>
          <a:ext cx="0" cy="0"/>
          <a:chOff x="0" y="0"/>
          <a:chExt cx="0" cy="0"/>
        </a:xfrm>
      </p:grpSpPr>
      <p:sp>
        <p:nvSpPr>
          <p:cNvPr id="1088" name="Google Shape;1088;p100"/>
          <p:cNvSpPr txBox="1">
            <a:spLocks noGrp="1"/>
          </p:cNvSpPr>
          <p:nvPr>
            <p:ph type="title"/>
          </p:nvPr>
        </p:nvSpPr>
        <p:spPr>
          <a:xfrm>
            <a:off x="311700" y="445025"/>
            <a:ext cx="8520600" cy="573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a:endParaRPr/>
          </a:p>
        </p:txBody>
      </p:sp>
      <p:sp>
        <p:nvSpPr>
          <p:cNvPr id="1089" name="Google Shape;1089;p100"/>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048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marL="914400" lvl="1"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marL="1371600" lvl="2"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marL="1828800" lvl="3"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marL="2286000" lvl="4"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marL="2743200" lvl="5"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marL="3200400" lvl="6"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marL="3657600" lvl="7"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marL="4114800" lvl="8" indent="-29845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a:endParaRPr/>
          </a:p>
        </p:txBody>
      </p:sp>
      <p:sp>
        <p:nvSpPr>
          <p:cNvPr id="1090" name="Google Shape;1090;p100"/>
          <p:cNvSpPr txBox="1"/>
          <p:nvPr/>
        </p:nvSpPr>
        <p:spPr>
          <a:xfrm>
            <a:off x="7258312" y="202369"/>
            <a:ext cx="15069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US" sz="500">
                <a:latin typeface="Red Hat Text Medium"/>
                <a:ea typeface="Red Hat Text Medium"/>
                <a:cs typeface="Red Hat Text Medium"/>
                <a:sym typeface="Red Hat Text Medium"/>
              </a:rPr>
              <a:t>CONFIDENTIAL designator</a:t>
            </a:r>
            <a:endParaRPr sz="500">
              <a:latin typeface="Red Hat Text Medium"/>
              <a:ea typeface="Red Hat Text Medium"/>
              <a:cs typeface="Red Hat Text Medium"/>
              <a:sym typeface="Red Hat Text Medium"/>
            </a:endParaRPr>
          </a:p>
        </p:txBody>
      </p:sp>
      <p:sp>
        <p:nvSpPr>
          <p:cNvPr id="1091" name="Google Shape;1091;p100"/>
          <p:cNvSpPr txBox="1"/>
          <p:nvPr/>
        </p:nvSpPr>
        <p:spPr>
          <a:xfrm>
            <a:off x="7313250" y="4734938"/>
            <a:ext cx="548700" cy="17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600">
                <a:solidFill>
                  <a:schemeClr val="dk1"/>
                </a:solidFill>
                <a:latin typeface="Red Hat Text"/>
                <a:ea typeface="Red Hat Text"/>
                <a:cs typeface="Red Hat Text"/>
                <a:sym typeface="Red Hat Text"/>
              </a:rPr>
              <a:t>V0000000</a:t>
            </a:r>
            <a:endParaRPr sz="600">
              <a:solidFill>
                <a:schemeClr val="dk1"/>
              </a:solidFill>
              <a:latin typeface="Red Hat Text"/>
              <a:ea typeface="Red Hat Text"/>
              <a:cs typeface="Red Hat Text"/>
              <a:sym typeface="Red Hat Text"/>
            </a:endParaRPr>
          </a:p>
        </p:txBody>
      </p:sp>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37"/>
          <p:cNvSpPr txBox="1">
            <a:spLocks noGrp="1"/>
          </p:cNvSpPr>
          <p:nvPr>
            <p:ph type="title"/>
          </p:nvPr>
        </p:nvSpPr>
        <p:spPr>
          <a:xfrm>
            <a:off x="311700" y="445025"/>
            <a:ext cx="8520600" cy="573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600"/>
              <a:buFont typeface="Red Hat Display"/>
              <a:buNone/>
              <a:defRPr sz="2600" b="0" i="0" u="none" strike="noStrike" cap="none">
                <a:solidFill>
                  <a:schemeClr val="dk1"/>
                </a:solidFill>
                <a:latin typeface="Red Hat Display"/>
                <a:ea typeface="Red Hat Display"/>
                <a:cs typeface="Red Hat Display"/>
                <a:sym typeface="Red Hat Display"/>
              </a:defRPr>
            </a:lvl9pPr>
          </a:lstStyle>
          <a:p>
            <a:endParaRPr/>
          </a:p>
        </p:txBody>
      </p:sp>
      <p:sp>
        <p:nvSpPr>
          <p:cNvPr id="87" name="Google Shape;87;p37"/>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marR="0" lvl="0" indent="-304800" algn="l" rtl="0">
              <a:lnSpc>
                <a:spcPct val="140000"/>
              </a:lnSpc>
              <a:spcBef>
                <a:spcPts val="0"/>
              </a:spcBef>
              <a:spcAft>
                <a:spcPts val="0"/>
              </a:spcAft>
              <a:buClr>
                <a:schemeClr val="accent1"/>
              </a:buClr>
              <a:buSzPts val="1200"/>
              <a:buFont typeface="Red Hat Text"/>
              <a:buChar char="▸"/>
              <a:defRPr sz="1200" b="0" i="0" u="none" strike="noStrike" cap="none">
                <a:solidFill>
                  <a:srgbClr val="000000"/>
                </a:solidFill>
                <a:latin typeface="Red Hat Text"/>
                <a:ea typeface="Red Hat Text"/>
                <a:cs typeface="Red Hat Text"/>
                <a:sym typeface="Red Hat Text"/>
              </a:defRPr>
            </a:lvl1pPr>
            <a:lvl2pPr marL="914400" marR="0" lvl="1"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2pPr>
            <a:lvl3pPr marL="1371600" marR="0" lvl="2"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3pPr>
            <a:lvl4pPr marL="1828800" marR="0" lvl="3"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4pPr>
            <a:lvl5pPr marL="2286000" marR="0" lvl="4"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5pPr>
            <a:lvl6pPr marL="2743200" marR="0" lvl="5"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6pPr>
            <a:lvl7pPr marL="3200400" marR="0" lvl="6"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7pPr>
            <a:lvl8pPr marL="3657600" marR="0" lvl="7" indent="-298450" algn="l" rtl="0">
              <a:lnSpc>
                <a:spcPct val="140000"/>
              </a:lnSpc>
              <a:spcBef>
                <a:spcPts val="400"/>
              </a:spcBef>
              <a:spcAft>
                <a:spcPts val="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8pPr>
            <a:lvl9pPr marL="4114800" marR="0" lvl="8" indent="-298450" algn="l" rtl="0">
              <a:lnSpc>
                <a:spcPct val="140000"/>
              </a:lnSpc>
              <a:spcBef>
                <a:spcPts val="400"/>
              </a:spcBef>
              <a:spcAft>
                <a:spcPts val="400"/>
              </a:spcAft>
              <a:buClr>
                <a:srgbClr val="000000"/>
              </a:buClr>
              <a:buSzPts val="1100"/>
              <a:buFont typeface="Red Hat Text"/>
              <a:buChar char="･"/>
              <a:defRPr sz="1100" b="0" i="0" u="none" strike="noStrike" cap="none">
                <a:solidFill>
                  <a:srgbClr val="000000"/>
                </a:solidFill>
                <a:latin typeface="Red Hat Text"/>
                <a:ea typeface="Red Hat Text"/>
                <a:cs typeface="Red Hat Text"/>
                <a:sym typeface="Red Hat Text"/>
              </a:defRPr>
            </a:lvl9pPr>
          </a:lstStyle>
          <a:p>
            <a:endParaRPr/>
          </a:p>
        </p:txBody>
      </p:sp>
      <p:sp>
        <p:nvSpPr>
          <p:cNvPr id="88" name="Google Shape;88;p37"/>
          <p:cNvSpPr txBox="1"/>
          <p:nvPr/>
        </p:nvSpPr>
        <p:spPr>
          <a:xfrm>
            <a:off x="7258312" y="202369"/>
            <a:ext cx="1506900" cy="224100"/>
          </a:xfrm>
          <a:prstGeom prst="rect">
            <a:avLst/>
          </a:prstGeom>
          <a:noFill/>
          <a:ln>
            <a:noFill/>
          </a:ln>
        </p:spPr>
        <p:txBody>
          <a:bodyPr spcFirstLastPara="1" wrap="square" lIns="0" tIns="0" rIns="0" bIns="0" anchor="b" anchorCtr="0">
            <a:noAutofit/>
          </a:bodyPr>
          <a:lstStyle/>
          <a:p>
            <a:pPr marL="0" marR="0" lvl="0" indent="0" algn="r" rtl="0">
              <a:lnSpc>
                <a:spcPct val="150000"/>
              </a:lnSpc>
              <a:spcBef>
                <a:spcPts val="0"/>
              </a:spcBef>
              <a:spcAft>
                <a:spcPts val="0"/>
              </a:spcAft>
              <a:buClr>
                <a:srgbClr val="000000"/>
              </a:buClr>
              <a:buSzPts val="500"/>
              <a:buFont typeface="Arial"/>
              <a:buNone/>
            </a:pPr>
            <a:r>
              <a:rPr lang="en" sz="500" b="0" i="0" u="none" strike="noStrike" cap="none">
                <a:solidFill>
                  <a:srgbClr val="000000"/>
                </a:solidFill>
                <a:latin typeface="Red Hat Text Medium"/>
                <a:ea typeface="Red Hat Text Medium"/>
                <a:cs typeface="Red Hat Text Medium"/>
                <a:sym typeface="Red Hat Text Medium"/>
              </a:rPr>
              <a:t>CONFIDENTIAL designator</a:t>
            </a:r>
            <a:endParaRPr sz="500" b="0" i="0" u="none" strike="noStrike" cap="none">
              <a:solidFill>
                <a:srgbClr val="000000"/>
              </a:solidFill>
              <a:latin typeface="Red Hat Text Medium"/>
              <a:ea typeface="Red Hat Text Medium"/>
              <a:cs typeface="Red Hat Text Medium"/>
              <a:sym typeface="Red Hat Text Medium"/>
            </a:endParaRPr>
          </a:p>
        </p:txBody>
      </p:sp>
      <p:sp>
        <p:nvSpPr>
          <p:cNvPr id="89" name="Google Shape;89;p37"/>
          <p:cNvSpPr txBox="1"/>
          <p:nvPr/>
        </p:nvSpPr>
        <p:spPr>
          <a:xfrm>
            <a:off x="7313250" y="4734938"/>
            <a:ext cx="548700" cy="171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Red Hat Text"/>
                <a:ea typeface="Red Hat Text"/>
                <a:cs typeface="Red Hat Text"/>
                <a:sym typeface="Red Hat Text"/>
              </a:rPr>
              <a:t>V0000000</a:t>
            </a:r>
            <a:endParaRPr sz="600" b="0" i="0" u="none" strike="noStrike" cap="none">
              <a:solidFill>
                <a:schemeClr val="dk1"/>
              </a:solidFill>
              <a:latin typeface="Red Hat Text"/>
              <a:ea typeface="Red Hat Text"/>
              <a:cs typeface="Red Hat Text"/>
              <a:sym typeface="Red Hat Text"/>
            </a:endParaRPr>
          </a:p>
        </p:txBody>
      </p:sp>
    </p:spTree>
    <p:extLst>
      <p:ext uri="{BB962C8B-B14F-4D97-AF65-F5344CB8AC3E}">
        <p14:creationId xmlns:p14="http://schemas.microsoft.com/office/powerpoint/2010/main" val="2955450048"/>
      </p:ext>
    </p:extLst>
  </p:cSld>
  <p:clrMap bg1="lt1" tx1="dk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9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hyperlink" Target="http://jinja.pocoo.org/" TargetMode="External"/><Relationship Id="rId2" Type="http://schemas.openxmlformats.org/officeDocument/2006/relationships/notesSlide" Target="../notesSlides/notesSlide24.xml"/><Relationship Id="rId1" Type="http://schemas.openxmlformats.org/officeDocument/2006/relationships/slideLayout" Target="../slideLayouts/slideLayout9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90.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90.xml"/></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90.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30.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18.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90.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137.xml"/></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137.xml"/><Relationship Id="rId4" Type="http://schemas.openxmlformats.org/officeDocument/2006/relationships/hyperlink" Target="https://devnetsandbox.cisco.com/RM/Topolog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png"/><Relationship Id="rId3" Type="http://schemas.openxmlformats.org/officeDocument/2006/relationships/image" Target="../media/image107.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8.png"/><Relationship Id="rId2" Type="http://schemas.openxmlformats.org/officeDocument/2006/relationships/notesSlide" Target="../notesSlides/notesSlide39.xml"/><Relationship Id="rId16" Type="http://schemas.openxmlformats.org/officeDocument/2006/relationships/image" Target="../media/image117.png"/><Relationship Id="rId1" Type="http://schemas.openxmlformats.org/officeDocument/2006/relationships/slideLayout" Target="../slideLayouts/slideLayout6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1.png"/><Relationship Id="rId15" Type="http://schemas.openxmlformats.org/officeDocument/2006/relationships/image" Target="../media/image102.png"/><Relationship Id="rId10" Type="http://schemas.openxmlformats.org/officeDocument/2006/relationships/image" Target="../media/image112.png"/><Relationship Id="rId4" Type="http://schemas.openxmlformats.org/officeDocument/2006/relationships/image" Target="../media/image100.png"/><Relationship Id="rId9" Type="http://schemas.openxmlformats.org/officeDocument/2006/relationships/image" Target="../media/image111.png"/><Relationship Id="rId14" Type="http://schemas.openxmlformats.org/officeDocument/2006/relationships/image" Target="../media/image1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45.xml"/><Relationship Id="rId1" Type="http://schemas.openxmlformats.org/officeDocument/2006/relationships/slideLayout" Target="../slideLayouts/slideLayout112.xml"/></Relationships>
</file>

<file path=ppt/slides/_rels/slide46.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46.xml"/><Relationship Id="rId1" Type="http://schemas.openxmlformats.org/officeDocument/2006/relationships/slideLayout" Target="../slideLayouts/slideLayout1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9.xml"/><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112.xml"/></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112.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112.xml"/></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3.xml"/><Relationship Id="rId1" Type="http://schemas.openxmlformats.org/officeDocument/2006/relationships/slideLayout" Target="../slideLayouts/slideLayout1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2.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9.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90" name="Google Shape;1790;p142"/>
          <p:cNvSpPr txBox="1">
            <a:spLocks noGrp="1"/>
          </p:cNvSpPr>
          <p:nvPr>
            <p:ph type="title"/>
          </p:nvPr>
        </p:nvSpPr>
        <p:spPr>
          <a:xfrm>
            <a:off x="1562900" y="877900"/>
            <a:ext cx="6649500" cy="1630200"/>
          </a:xfrm>
          <a:prstGeom prst="rect">
            <a:avLst/>
          </a:prstGeom>
          <a:noFill/>
          <a:ln>
            <a:noFill/>
          </a:ln>
        </p:spPr>
        <p:txBody>
          <a:bodyPr spcFirstLastPara="1" wrap="square" lIns="91425" tIns="91425" rIns="91425" bIns="91425" anchor="b" anchorCtr="0">
            <a:noAutofit/>
          </a:bodyPr>
          <a:lstStyle/>
          <a:p>
            <a:pPr marL="0" lvl="0" indent="0" algn="l" rtl="0">
              <a:lnSpc>
                <a:spcPct val="105000"/>
              </a:lnSpc>
              <a:spcBef>
                <a:spcPts val="0"/>
              </a:spcBef>
              <a:spcAft>
                <a:spcPts val="0"/>
              </a:spcAft>
              <a:buSzPts val="2800"/>
              <a:buNone/>
            </a:pPr>
            <a:r>
              <a:rPr lang="en-US" sz="2600" b="1">
                <a:latin typeface="Red Hat Display"/>
                <a:ea typeface="Red Hat Display"/>
                <a:cs typeface="Red Hat Display"/>
                <a:sym typeface="Red Hat Display"/>
              </a:rPr>
              <a:t>Red Hat &amp; Cisco</a:t>
            </a:r>
            <a:endParaRPr sz="2600" b="1">
              <a:latin typeface="Red Hat Display"/>
              <a:ea typeface="Red Hat Display"/>
              <a:cs typeface="Red Hat Display"/>
              <a:sym typeface="Red Hat Display"/>
            </a:endParaRPr>
          </a:p>
          <a:p>
            <a:pPr marL="0" lvl="0" indent="0" algn="l" rtl="0">
              <a:lnSpc>
                <a:spcPct val="105000"/>
              </a:lnSpc>
              <a:spcBef>
                <a:spcPts val="0"/>
              </a:spcBef>
              <a:spcAft>
                <a:spcPts val="0"/>
              </a:spcAft>
              <a:buClr>
                <a:srgbClr val="000000"/>
              </a:buClr>
              <a:buSzPts val="1100"/>
              <a:buFont typeface="Arial"/>
              <a:buNone/>
            </a:pPr>
            <a:r>
              <a:rPr lang="en-US" sz="2600" b="1">
                <a:latin typeface="Red Hat Display"/>
                <a:ea typeface="Red Hat Display"/>
                <a:cs typeface="Red Hat Display"/>
                <a:sym typeface="Red Hat Display"/>
              </a:rPr>
              <a:t>Accelerating Data Center Modernization with Ansible &amp; ACI</a:t>
            </a:r>
            <a:endParaRPr sz="2600" b="1">
              <a:latin typeface="Red Hat Display"/>
              <a:ea typeface="Red Hat Display"/>
              <a:cs typeface="Red Hat Display"/>
              <a:sym typeface="Red Hat Display"/>
            </a:endParaRPr>
          </a:p>
        </p:txBody>
      </p:sp>
      <p:sp>
        <p:nvSpPr>
          <p:cNvPr id="1791" name="Google Shape;1791;p142"/>
          <p:cNvSpPr txBox="1">
            <a:spLocks noGrp="1"/>
          </p:cNvSpPr>
          <p:nvPr>
            <p:ph type="subTitle" idx="2"/>
          </p:nvPr>
        </p:nvSpPr>
        <p:spPr>
          <a:xfrm>
            <a:off x="1562794" y="3511275"/>
            <a:ext cx="1530300" cy="454200"/>
          </a:xfrm>
          <a:prstGeom prst="rect">
            <a:avLst/>
          </a:prstGeom>
          <a:noFill/>
          <a:ln>
            <a:noFill/>
          </a:ln>
        </p:spPr>
        <p:txBody>
          <a:bodyPr spcFirstLastPara="1" wrap="square" lIns="91425" tIns="91425" rIns="91425" bIns="91425" anchor="t" anchorCtr="0">
            <a:noAutofit/>
          </a:bodyPr>
          <a:lstStyle/>
          <a:p>
            <a:pPr marL="0" lvl="0" indent="0" algn="l" rtl="0">
              <a:lnSpc>
                <a:spcPct val="135000"/>
              </a:lnSpc>
              <a:spcBef>
                <a:spcPts val="0"/>
              </a:spcBef>
              <a:spcAft>
                <a:spcPts val="0"/>
              </a:spcAft>
              <a:buSzPts val="900"/>
              <a:buNone/>
            </a:pPr>
            <a:r>
              <a:rPr lang="en-US"/>
              <a:t>J</a:t>
            </a:r>
            <a:r>
              <a:rPr lang="en-US">
                <a:latin typeface="Red Hat Display"/>
                <a:ea typeface="Red Hat Display"/>
                <a:cs typeface="Red Hat Display"/>
                <a:sym typeface="Red Hat Display"/>
              </a:rPr>
              <a:t>ohn Welby </a:t>
            </a:r>
            <a:endParaRPr>
              <a:latin typeface="Red Hat Display"/>
              <a:ea typeface="Red Hat Display"/>
              <a:cs typeface="Red Hat Display"/>
              <a:sym typeface="Red Hat Display"/>
            </a:endParaRPr>
          </a:p>
          <a:p>
            <a:pPr marL="0" lvl="0" indent="0" algn="l" rtl="0">
              <a:lnSpc>
                <a:spcPct val="135000"/>
              </a:lnSpc>
              <a:spcBef>
                <a:spcPts val="0"/>
              </a:spcBef>
              <a:spcAft>
                <a:spcPts val="0"/>
              </a:spcAft>
              <a:buSzPts val="900"/>
              <a:buNone/>
            </a:pPr>
            <a:r>
              <a:rPr lang="en-US">
                <a:latin typeface="Red Hat Display"/>
                <a:ea typeface="Red Hat Display"/>
                <a:cs typeface="Red Hat Display"/>
                <a:sym typeface="Red Hat Display"/>
              </a:rPr>
              <a:t>Senior Solutions Architect, Cisco NA Alliance</a:t>
            </a:r>
            <a:endParaRPr>
              <a:latin typeface="Red Hat Display"/>
              <a:ea typeface="Red Hat Display"/>
              <a:cs typeface="Red Hat Display"/>
              <a:sym typeface="Red Hat Display"/>
            </a:endParaRPr>
          </a:p>
        </p:txBody>
      </p:sp>
      <p:sp>
        <p:nvSpPr>
          <p:cNvPr id="1792" name="Google Shape;1792;p142"/>
          <p:cNvSpPr txBox="1">
            <a:spLocks noGrp="1"/>
          </p:cNvSpPr>
          <p:nvPr>
            <p:ph type="subTitle" idx="3"/>
          </p:nvPr>
        </p:nvSpPr>
        <p:spPr>
          <a:xfrm>
            <a:off x="3353900" y="3511275"/>
            <a:ext cx="1920600" cy="454200"/>
          </a:xfrm>
          <a:prstGeom prst="rect">
            <a:avLst/>
          </a:prstGeom>
          <a:noFill/>
          <a:ln>
            <a:noFill/>
          </a:ln>
        </p:spPr>
        <p:txBody>
          <a:bodyPr spcFirstLastPara="1" wrap="square" lIns="91425" tIns="91425" rIns="91425" bIns="91425" anchor="t" anchorCtr="0">
            <a:noAutofit/>
          </a:bodyPr>
          <a:lstStyle/>
          <a:p>
            <a:pPr marL="0" lvl="0" indent="0" algn="l" rtl="0">
              <a:lnSpc>
                <a:spcPct val="135000"/>
              </a:lnSpc>
              <a:spcBef>
                <a:spcPts val="0"/>
              </a:spcBef>
              <a:spcAft>
                <a:spcPts val="0"/>
              </a:spcAft>
              <a:buClr>
                <a:srgbClr val="000000"/>
              </a:buClr>
              <a:buSzPts val="1100"/>
              <a:buFont typeface="Arial"/>
              <a:buNone/>
            </a:pPr>
            <a:r>
              <a:rPr lang="en-US">
                <a:latin typeface="Red Hat Display"/>
                <a:ea typeface="Red Hat Display"/>
                <a:cs typeface="Red Hat Display"/>
                <a:sym typeface="Red Hat Display"/>
              </a:rPr>
              <a:t>Eric Blaufarb</a:t>
            </a:r>
            <a:endParaRPr>
              <a:latin typeface="Red Hat Display"/>
              <a:ea typeface="Red Hat Display"/>
              <a:cs typeface="Red Hat Display"/>
              <a:sym typeface="Red Hat Display"/>
            </a:endParaRPr>
          </a:p>
          <a:p>
            <a:pPr marL="0" lvl="0" indent="0" algn="l" rtl="0">
              <a:lnSpc>
                <a:spcPct val="135000"/>
              </a:lnSpc>
              <a:spcBef>
                <a:spcPts val="0"/>
              </a:spcBef>
              <a:spcAft>
                <a:spcPts val="0"/>
              </a:spcAft>
              <a:buSzPts val="900"/>
              <a:buNone/>
            </a:pPr>
            <a:r>
              <a:rPr lang="en-US">
                <a:latin typeface="Red Hat Display"/>
                <a:ea typeface="Red Hat Display"/>
                <a:cs typeface="Red Hat Display"/>
                <a:sym typeface="Red Hat Display"/>
              </a:rPr>
              <a:t>Client Executive, </a:t>
            </a:r>
            <a:endParaRPr>
              <a:latin typeface="Red Hat Display"/>
              <a:ea typeface="Red Hat Display"/>
              <a:cs typeface="Red Hat Display"/>
              <a:sym typeface="Red Hat Display"/>
            </a:endParaRPr>
          </a:p>
          <a:p>
            <a:pPr marL="0" lvl="0" indent="0" algn="l" rtl="0">
              <a:lnSpc>
                <a:spcPct val="135000"/>
              </a:lnSpc>
              <a:spcBef>
                <a:spcPts val="0"/>
              </a:spcBef>
              <a:spcAft>
                <a:spcPts val="0"/>
              </a:spcAft>
              <a:buSzPts val="900"/>
              <a:buNone/>
            </a:pPr>
            <a:r>
              <a:rPr lang="en-US">
                <a:latin typeface="Red Hat Display"/>
                <a:ea typeface="Red Hat Display"/>
                <a:cs typeface="Red Hat Display"/>
                <a:sym typeface="Red Hat Display"/>
              </a:rPr>
              <a:t>Cisco NA Alliance</a:t>
            </a:r>
            <a:endParaRPr>
              <a:latin typeface="Red Hat Display"/>
              <a:ea typeface="Red Hat Display"/>
              <a:cs typeface="Red Hat Display"/>
              <a:sym typeface="Red Hat Display"/>
            </a:endParaRPr>
          </a:p>
        </p:txBody>
      </p:sp>
      <p:sp>
        <p:nvSpPr>
          <p:cNvPr id="1793" name="Google Shape;1793;p14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117"/>
        <p:cNvGrpSpPr/>
        <p:nvPr/>
      </p:nvGrpSpPr>
      <p:grpSpPr>
        <a:xfrm>
          <a:off x="0" y="0"/>
          <a:ext cx="0" cy="0"/>
          <a:chOff x="0" y="0"/>
          <a:chExt cx="0" cy="0"/>
        </a:xfrm>
      </p:grpSpPr>
      <p:sp>
        <p:nvSpPr>
          <p:cNvPr id="2118" name="Google Shape;2118;p157"/>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a:solidFill>
                  <a:srgbClr val="FF0000"/>
                </a:solidFill>
              </a:rPr>
              <a:t>Why ACI is Important </a:t>
            </a:r>
            <a:endParaRPr sz="1200">
              <a:solidFill>
                <a:srgbClr val="FF0000"/>
              </a:solidFill>
            </a:endParaRPr>
          </a:p>
        </p:txBody>
      </p:sp>
      <p:sp>
        <p:nvSpPr>
          <p:cNvPr id="2119" name="Google Shape;2119;p15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10</a:t>
            </a:fld>
            <a:endParaRPr/>
          </a:p>
        </p:txBody>
      </p:sp>
      <p:sp>
        <p:nvSpPr>
          <p:cNvPr id="2120" name="Google Shape;2120;p157"/>
          <p:cNvSpPr txBox="1">
            <a:spLocks noGrp="1"/>
          </p:cNvSpPr>
          <p:nvPr>
            <p:ph type="body" idx="4"/>
          </p:nvPr>
        </p:nvSpPr>
        <p:spPr>
          <a:xfrm>
            <a:off x="175260" y="1274270"/>
            <a:ext cx="4069079" cy="3238800"/>
          </a:xfrm>
          <a:prstGeom prst="rect">
            <a:avLst/>
          </a:prstGeom>
          <a:noFill/>
          <a:ln>
            <a:noFill/>
          </a:ln>
        </p:spPr>
        <p:txBody>
          <a:bodyPr spcFirstLastPara="1" wrap="square" lIns="0" tIns="0" rIns="0" bIns="0" anchor="ctr" anchorCtr="0">
            <a:noAutofit/>
          </a:bodyPr>
          <a:lstStyle/>
          <a:p>
            <a:pPr marL="285750" lvl="0" indent="-234950" algn="l" rtl="0">
              <a:lnSpc>
                <a:spcPct val="115000"/>
              </a:lnSpc>
              <a:spcBef>
                <a:spcPts val="0"/>
              </a:spcBef>
              <a:spcAft>
                <a:spcPts val="0"/>
              </a:spcAft>
              <a:buClr>
                <a:schemeClr val="dk1"/>
              </a:buClr>
              <a:buSzPts val="1600"/>
              <a:buFont typeface="Red Hat Display"/>
              <a:buChar char="✔"/>
            </a:pPr>
            <a:r>
              <a:rPr lang="en-US" sz="1400" dirty="0" smtClean="0">
                <a:solidFill>
                  <a:schemeClr val="dk1"/>
                </a:solidFill>
                <a:latin typeface="Red Hat Display"/>
                <a:ea typeface="Red Hat Display"/>
                <a:cs typeface="Red Hat Display"/>
                <a:sym typeface="Red Hat Display"/>
              </a:rPr>
              <a:t>Delivers </a:t>
            </a:r>
            <a:r>
              <a:rPr lang="en-US" sz="1400" dirty="0">
                <a:solidFill>
                  <a:schemeClr val="dk1"/>
                </a:solidFill>
                <a:latin typeface="Red Hat Display"/>
                <a:ea typeface="Red Hat Display"/>
                <a:cs typeface="Red Hat Display"/>
                <a:sym typeface="Red Hat Display"/>
              </a:rPr>
              <a:t>intent-based networking</a:t>
            </a:r>
            <a:endParaRPr sz="1400" dirty="0">
              <a:solidFill>
                <a:schemeClr val="dk1"/>
              </a:solidFill>
              <a:latin typeface="Red Hat Display"/>
              <a:ea typeface="Red Hat Display"/>
              <a:cs typeface="Red Hat Display"/>
              <a:sym typeface="Red Hat Display"/>
            </a:endParaRPr>
          </a:p>
          <a:p>
            <a:pPr marL="285750" lvl="0" indent="-234950" algn="l" rtl="0">
              <a:lnSpc>
                <a:spcPct val="115000"/>
              </a:lnSpc>
              <a:spcBef>
                <a:spcPts val="0"/>
              </a:spcBef>
              <a:spcAft>
                <a:spcPts val="0"/>
              </a:spcAft>
              <a:buClr>
                <a:schemeClr val="dk1"/>
              </a:buClr>
              <a:buSzPts val="1600"/>
              <a:buFont typeface="Red Hat Display"/>
              <a:buChar char="✔"/>
            </a:pPr>
            <a:r>
              <a:rPr lang="en-US" sz="1400" dirty="0">
                <a:solidFill>
                  <a:schemeClr val="dk1"/>
                </a:solidFill>
                <a:latin typeface="Red Hat Display"/>
                <a:ea typeface="Red Hat Display"/>
                <a:cs typeface="Red Hat Display"/>
                <a:sym typeface="Red Hat Display"/>
              </a:rPr>
              <a:t>Next generation software-defined data center</a:t>
            </a:r>
            <a:endParaRPr sz="1400" dirty="0">
              <a:solidFill>
                <a:schemeClr val="dk1"/>
              </a:solidFill>
              <a:latin typeface="Red Hat Display"/>
              <a:ea typeface="Red Hat Display"/>
              <a:cs typeface="Red Hat Display"/>
              <a:sym typeface="Red Hat Display"/>
            </a:endParaRPr>
          </a:p>
          <a:p>
            <a:pPr marL="285750" lvl="0" indent="-234950" algn="l" rtl="0">
              <a:lnSpc>
                <a:spcPct val="115000"/>
              </a:lnSpc>
              <a:spcBef>
                <a:spcPts val="0"/>
              </a:spcBef>
              <a:spcAft>
                <a:spcPts val="0"/>
              </a:spcAft>
              <a:buClr>
                <a:schemeClr val="dk1"/>
              </a:buClr>
              <a:buSzPts val="1600"/>
              <a:buFont typeface="Red Hat Display"/>
              <a:buChar char="✔"/>
            </a:pPr>
            <a:r>
              <a:rPr lang="en-US" sz="1400" dirty="0">
                <a:solidFill>
                  <a:schemeClr val="dk1"/>
                </a:solidFill>
                <a:latin typeface="Red Hat Display"/>
                <a:ea typeface="Red Hat Display"/>
                <a:cs typeface="Red Hat Display"/>
                <a:sym typeface="Red Hat Display"/>
              </a:rPr>
              <a:t>Policy driven programmable fabric</a:t>
            </a:r>
            <a:endParaRPr sz="1400" dirty="0">
              <a:solidFill>
                <a:schemeClr val="dk1"/>
              </a:solidFill>
              <a:latin typeface="Red Hat Display"/>
              <a:ea typeface="Red Hat Display"/>
              <a:cs typeface="Red Hat Display"/>
              <a:sym typeface="Red Hat Display"/>
            </a:endParaRPr>
          </a:p>
          <a:p>
            <a:pPr marL="285750" lvl="0" indent="-234950" algn="l" rtl="0">
              <a:lnSpc>
                <a:spcPct val="115000"/>
              </a:lnSpc>
              <a:spcBef>
                <a:spcPts val="0"/>
              </a:spcBef>
              <a:spcAft>
                <a:spcPts val="0"/>
              </a:spcAft>
              <a:buClr>
                <a:schemeClr val="dk1"/>
              </a:buClr>
              <a:buSzPts val="1600"/>
              <a:buFont typeface="Red Hat Display"/>
              <a:buChar char="✔"/>
            </a:pPr>
            <a:r>
              <a:rPr lang="en-US" sz="1400" dirty="0">
                <a:solidFill>
                  <a:schemeClr val="dk1"/>
                </a:solidFill>
                <a:latin typeface="Red Hat Display"/>
                <a:ea typeface="Red Hat Display"/>
                <a:cs typeface="Red Hat Display"/>
                <a:sym typeface="Red Hat Display"/>
              </a:rPr>
              <a:t>Dynamic provisioning of services: network, security &amp; infrastructure</a:t>
            </a:r>
            <a:endParaRPr sz="1400" dirty="0">
              <a:solidFill>
                <a:schemeClr val="dk1"/>
              </a:solidFill>
              <a:latin typeface="Red Hat Display"/>
              <a:ea typeface="Red Hat Display"/>
              <a:cs typeface="Red Hat Display"/>
              <a:sym typeface="Red Hat Display"/>
            </a:endParaRPr>
          </a:p>
          <a:p>
            <a:pPr marL="285750" lvl="0" indent="-133350" algn="l" rtl="0">
              <a:lnSpc>
                <a:spcPct val="115000"/>
              </a:lnSpc>
              <a:spcBef>
                <a:spcPts val="0"/>
              </a:spcBef>
              <a:spcAft>
                <a:spcPts val="0"/>
              </a:spcAft>
              <a:buSzPts val="1100"/>
              <a:buNone/>
            </a:pPr>
            <a:endParaRPr sz="2300" dirty="0">
              <a:solidFill>
                <a:schemeClr val="dk1"/>
              </a:solidFill>
              <a:latin typeface="Arial"/>
              <a:ea typeface="Arial"/>
              <a:cs typeface="Arial"/>
              <a:sym typeface="Arial"/>
            </a:endParaRPr>
          </a:p>
          <a:p>
            <a:pPr marL="0" lvl="0" indent="0" algn="l" rtl="0">
              <a:lnSpc>
                <a:spcPct val="115000"/>
              </a:lnSpc>
              <a:spcBef>
                <a:spcPts val="800"/>
              </a:spcBef>
              <a:spcAft>
                <a:spcPts val="800"/>
              </a:spcAft>
              <a:buSzPts val="1100"/>
              <a:buNone/>
            </a:pPr>
            <a:endParaRPr dirty="0">
              <a:solidFill>
                <a:schemeClr val="dk1"/>
              </a:solidFill>
              <a:latin typeface="Red Hat Display"/>
              <a:ea typeface="Red Hat Display"/>
              <a:cs typeface="Red Hat Display"/>
              <a:sym typeface="Red Hat Display"/>
            </a:endParaRPr>
          </a:p>
        </p:txBody>
      </p:sp>
      <p:pic>
        <p:nvPicPr>
          <p:cNvPr id="2121" name="Google Shape;2121;p157"/>
          <p:cNvPicPr preferRelativeResize="0"/>
          <p:nvPr/>
        </p:nvPicPr>
        <p:blipFill rotWithShape="1">
          <a:blip r:embed="rId3">
            <a:alphaModFix/>
          </a:blip>
          <a:srcRect/>
          <a:stretch/>
        </p:blipFill>
        <p:spPr>
          <a:xfrm>
            <a:off x="4173731" y="1388375"/>
            <a:ext cx="4680743" cy="2283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15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11</a:t>
            </a:fld>
            <a:endParaRPr/>
          </a:p>
        </p:txBody>
      </p:sp>
      <p:sp>
        <p:nvSpPr>
          <p:cNvPr id="2127" name="Google Shape;2127;p158"/>
          <p:cNvSpPr txBox="1">
            <a:spLocks noGrp="1"/>
          </p:cNvSpPr>
          <p:nvPr>
            <p:ph type="body" idx="4"/>
          </p:nvPr>
        </p:nvSpPr>
        <p:spPr>
          <a:xfrm>
            <a:off x="1235250" y="1068725"/>
            <a:ext cx="6673500" cy="3238800"/>
          </a:xfrm>
          <a:prstGeom prst="rect">
            <a:avLst/>
          </a:prstGeom>
          <a:noFill/>
          <a:ln>
            <a:noFill/>
          </a:ln>
        </p:spPr>
        <p:txBody>
          <a:bodyPr spcFirstLastPara="1" wrap="square" lIns="0" tIns="0" rIns="0" bIns="0" anchor="t" anchorCtr="0">
            <a:noAutofit/>
          </a:bodyPr>
          <a:lstStyle/>
          <a:p>
            <a:pPr marL="457200" lvl="0" indent="-311150" algn="l" rtl="0">
              <a:lnSpc>
                <a:spcPct val="140000"/>
              </a:lnSpc>
              <a:spcBef>
                <a:spcPts val="800"/>
              </a:spcBef>
              <a:spcAft>
                <a:spcPts val="0"/>
              </a:spcAft>
              <a:buClr>
                <a:schemeClr val="dk1"/>
              </a:buClr>
              <a:buSzPts val="1300"/>
              <a:buFont typeface="Red Hat Display"/>
              <a:buChar char="●"/>
            </a:pPr>
            <a:r>
              <a:rPr lang="en-US" sz="1300" dirty="0">
                <a:solidFill>
                  <a:schemeClr val="dk1"/>
                </a:solidFill>
                <a:latin typeface="Red Hat Display"/>
                <a:ea typeface="Red Hat Display"/>
                <a:cs typeface="Red Hat Display"/>
                <a:sym typeface="Red Hat Display"/>
              </a:rPr>
              <a:t>Ansible release </a:t>
            </a:r>
            <a:r>
              <a:rPr lang="en-US" sz="1300">
                <a:solidFill>
                  <a:schemeClr val="dk1"/>
                </a:solidFill>
                <a:latin typeface="Red Hat Display"/>
                <a:ea typeface="Red Hat Display"/>
                <a:cs typeface="Red Hat Display"/>
                <a:sym typeface="Red Hat Display"/>
              </a:rPr>
              <a:t>(</a:t>
            </a:r>
            <a:r>
              <a:rPr lang="en-US" sz="1300" smtClean="0">
                <a:solidFill>
                  <a:schemeClr val="dk1"/>
                </a:solidFill>
                <a:latin typeface="Red Hat Display"/>
                <a:ea typeface="Red Hat Display"/>
                <a:cs typeface="Red Hat Display"/>
                <a:sym typeface="Red Hat Display"/>
              </a:rPr>
              <a:t>2.10), </a:t>
            </a:r>
            <a:r>
              <a:rPr lang="en-US" sz="1300" dirty="0">
                <a:solidFill>
                  <a:schemeClr val="dk1"/>
                </a:solidFill>
                <a:latin typeface="Red Hat Display"/>
                <a:ea typeface="Red Hat Display"/>
                <a:cs typeface="Red Hat Display"/>
                <a:sym typeface="Red Hat Display"/>
              </a:rPr>
              <a:t>there are over 100 ACI and Multisite modules</a:t>
            </a:r>
            <a:endParaRPr sz="1300" dirty="0">
              <a:solidFill>
                <a:schemeClr val="dk1"/>
              </a:solidFill>
              <a:latin typeface="Red Hat Display"/>
              <a:ea typeface="Red Hat Display"/>
              <a:cs typeface="Red Hat Display"/>
              <a:sym typeface="Red Hat Display"/>
            </a:endParaRPr>
          </a:p>
          <a:p>
            <a:pPr marL="457200" lvl="0" indent="-311150" algn="l" rtl="0">
              <a:lnSpc>
                <a:spcPct val="140000"/>
              </a:lnSpc>
              <a:spcBef>
                <a:spcPts val="0"/>
              </a:spcBef>
              <a:spcAft>
                <a:spcPts val="0"/>
              </a:spcAft>
              <a:buClr>
                <a:schemeClr val="dk1"/>
              </a:buClr>
              <a:buSzPts val="1300"/>
              <a:buFont typeface="Red Hat Display"/>
              <a:buChar char="●"/>
            </a:pPr>
            <a:r>
              <a:rPr lang="en-US" sz="1300" dirty="0">
                <a:solidFill>
                  <a:schemeClr val="dk1"/>
                </a:solidFill>
                <a:latin typeface="Red Hat Display"/>
                <a:ea typeface="Red Hat Display"/>
                <a:cs typeface="Red Hat Display"/>
                <a:sym typeface="Red Hat Display"/>
              </a:rPr>
              <a:t>Enables admins to align on a unified approach to managing ACI the same way they manage other data center and cloud infrastructure.</a:t>
            </a:r>
            <a:endParaRPr sz="1300" dirty="0">
              <a:solidFill>
                <a:schemeClr val="dk1"/>
              </a:solidFill>
              <a:latin typeface="Red Hat Display"/>
              <a:ea typeface="Red Hat Display"/>
              <a:cs typeface="Red Hat Display"/>
              <a:sym typeface="Red Hat Display"/>
            </a:endParaRPr>
          </a:p>
          <a:p>
            <a:pPr marL="457200" lvl="0" indent="-311150" algn="l" rtl="0">
              <a:lnSpc>
                <a:spcPct val="140000"/>
              </a:lnSpc>
              <a:spcBef>
                <a:spcPts val="0"/>
              </a:spcBef>
              <a:spcAft>
                <a:spcPts val="0"/>
              </a:spcAft>
              <a:buClr>
                <a:schemeClr val="dk1"/>
              </a:buClr>
              <a:buSzPts val="1300"/>
              <a:buFont typeface="Red Hat Display"/>
              <a:buChar char="●"/>
            </a:pPr>
            <a:r>
              <a:rPr lang="en-US" sz="1300" dirty="0">
                <a:solidFill>
                  <a:schemeClr val="dk1"/>
                </a:solidFill>
                <a:latin typeface="Red Hat Display"/>
                <a:ea typeface="Red Hat Display"/>
                <a:cs typeface="Red Hat Display"/>
                <a:sym typeface="Red Hat Display"/>
              </a:rPr>
              <a:t>ACI Ansible modules provide broad coverage for many ACI objects</a:t>
            </a:r>
            <a:endParaRPr sz="1300" dirty="0">
              <a:solidFill>
                <a:schemeClr val="dk1"/>
              </a:solidFill>
              <a:latin typeface="Red Hat Display"/>
              <a:ea typeface="Red Hat Display"/>
              <a:cs typeface="Red Hat Display"/>
              <a:sym typeface="Red Hat Display"/>
            </a:endParaRPr>
          </a:p>
          <a:p>
            <a:pPr marL="457200" lvl="0" indent="-311150" algn="l" rtl="0">
              <a:lnSpc>
                <a:spcPct val="140000"/>
              </a:lnSpc>
              <a:spcBef>
                <a:spcPts val="0"/>
              </a:spcBef>
              <a:spcAft>
                <a:spcPts val="0"/>
              </a:spcAft>
              <a:buClr>
                <a:schemeClr val="dk1"/>
              </a:buClr>
              <a:buSzPts val="1300"/>
              <a:buFont typeface="Red Hat Display"/>
              <a:buChar char="●"/>
            </a:pPr>
            <a:r>
              <a:rPr lang="en-US" sz="1300" dirty="0">
                <a:solidFill>
                  <a:schemeClr val="dk1"/>
                </a:solidFill>
                <a:latin typeface="Red Hat Display"/>
                <a:ea typeface="Red Hat Display"/>
                <a:cs typeface="Red Hat Display"/>
                <a:sym typeface="Red Hat Display"/>
              </a:rPr>
              <a:t>ACI Ansible modules are idempotent ensuring that playbook results are always the same</a:t>
            </a:r>
            <a:endParaRPr sz="1300" dirty="0">
              <a:solidFill>
                <a:schemeClr val="dk1"/>
              </a:solidFill>
              <a:latin typeface="Red Hat Display"/>
              <a:ea typeface="Red Hat Display"/>
              <a:cs typeface="Red Hat Display"/>
              <a:sym typeface="Red Hat Display"/>
            </a:endParaRPr>
          </a:p>
          <a:p>
            <a:pPr marL="457200" lvl="0" indent="-311150" algn="l" rtl="0">
              <a:lnSpc>
                <a:spcPct val="140000"/>
              </a:lnSpc>
              <a:spcBef>
                <a:spcPts val="0"/>
              </a:spcBef>
              <a:spcAft>
                <a:spcPts val="0"/>
              </a:spcAft>
              <a:buClr>
                <a:schemeClr val="dk1"/>
              </a:buClr>
              <a:buSzPts val="1300"/>
              <a:buFont typeface="Red Hat Display"/>
              <a:buChar char="●"/>
            </a:pPr>
            <a:r>
              <a:rPr lang="en-US" sz="1300" dirty="0">
                <a:solidFill>
                  <a:schemeClr val="dk1"/>
                </a:solidFill>
                <a:latin typeface="Red Hat Display"/>
                <a:ea typeface="Red Hat Display"/>
                <a:cs typeface="Red Hat Display"/>
                <a:sym typeface="Red Hat Display"/>
              </a:rPr>
              <a:t>ACI Ansible modules extend the trusted secure interaction of the ACI CLI and GUI.</a:t>
            </a:r>
            <a:endParaRPr sz="1300" dirty="0">
              <a:solidFill>
                <a:schemeClr val="dk1"/>
              </a:solidFill>
              <a:latin typeface="Red Hat Display"/>
              <a:ea typeface="Red Hat Display"/>
              <a:cs typeface="Red Hat Display"/>
              <a:sym typeface="Red Hat Display"/>
            </a:endParaRPr>
          </a:p>
          <a:p>
            <a:pPr marL="457200" lvl="0" indent="-311150" algn="l" rtl="0">
              <a:lnSpc>
                <a:spcPct val="140000"/>
              </a:lnSpc>
              <a:spcBef>
                <a:spcPts val="0"/>
              </a:spcBef>
              <a:spcAft>
                <a:spcPts val="0"/>
              </a:spcAft>
              <a:buClr>
                <a:schemeClr val="dk1"/>
              </a:buClr>
              <a:buSzPts val="1300"/>
              <a:buFont typeface="Red Hat Display"/>
              <a:buChar char="●"/>
            </a:pPr>
            <a:r>
              <a:rPr lang="en-US" sz="1300" dirty="0">
                <a:solidFill>
                  <a:schemeClr val="dk1"/>
                </a:solidFill>
                <a:latin typeface="Red Hat Display"/>
                <a:ea typeface="Red Hat Display"/>
                <a:cs typeface="Red Hat Display"/>
                <a:sym typeface="Red Hat Display"/>
              </a:rPr>
              <a:t>No programming skills required with Ansible module</a:t>
            </a:r>
            <a:endParaRPr sz="1300" dirty="0">
              <a:solidFill>
                <a:schemeClr val="dk1"/>
              </a:solidFill>
              <a:latin typeface="Red Hat Display"/>
              <a:ea typeface="Red Hat Display"/>
              <a:cs typeface="Red Hat Display"/>
              <a:sym typeface="Red Hat Display"/>
            </a:endParaRPr>
          </a:p>
          <a:p>
            <a:pPr marL="0" lvl="0" indent="0" algn="l" rtl="0">
              <a:lnSpc>
                <a:spcPct val="140000"/>
              </a:lnSpc>
              <a:spcBef>
                <a:spcPts val="800"/>
              </a:spcBef>
              <a:spcAft>
                <a:spcPts val="0"/>
              </a:spcAft>
              <a:buSzPts val="1100"/>
              <a:buNone/>
            </a:pPr>
            <a:endParaRPr sz="1300" dirty="0">
              <a:solidFill>
                <a:schemeClr val="dk1"/>
              </a:solidFill>
              <a:latin typeface="Red Hat Display"/>
              <a:ea typeface="Red Hat Display"/>
              <a:cs typeface="Red Hat Display"/>
              <a:sym typeface="Red Hat Display"/>
            </a:endParaRPr>
          </a:p>
          <a:p>
            <a:pPr marL="0" lvl="0" indent="0" algn="l" rtl="0">
              <a:lnSpc>
                <a:spcPct val="140000"/>
              </a:lnSpc>
              <a:spcBef>
                <a:spcPts val="800"/>
              </a:spcBef>
              <a:spcAft>
                <a:spcPts val="800"/>
              </a:spcAft>
              <a:buSzPts val="1100"/>
              <a:buNone/>
            </a:pPr>
            <a:endParaRPr sz="1300" dirty="0">
              <a:solidFill>
                <a:schemeClr val="dk1"/>
              </a:solidFill>
              <a:latin typeface="Red Hat Display"/>
              <a:ea typeface="Red Hat Display"/>
              <a:cs typeface="Red Hat Display"/>
              <a:sym typeface="Red Hat Display"/>
            </a:endParaRPr>
          </a:p>
        </p:txBody>
      </p:sp>
      <p:sp>
        <p:nvSpPr>
          <p:cNvPr id="2128" name="Google Shape;2128;p158"/>
          <p:cNvSpPr txBox="1"/>
          <p:nvPr/>
        </p:nvSpPr>
        <p:spPr>
          <a:xfrm>
            <a:off x="2410167" y="4095467"/>
            <a:ext cx="7217100" cy="7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1" u="none" strike="noStrike" cap="none" dirty="0">
                <a:solidFill>
                  <a:srgbClr val="FF0000"/>
                </a:solidFill>
                <a:latin typeface="Red Hat Display"/>
                <a:ea typeface="Red Hat Display"/>
                <a:cs typeface="Red Hat Display"/>
                <a:sym typeface="Red Hat Display"/>
              </a:rPr>
              <a:t>Higher </a:t>
            </a:r>
            <a:r>
              <a:rPr lang="en-US" sz="1400" b="0" i="1" u="none" strike="noStrike" cap="none" dirty="0" smtClean="0">
                <a:solidFill>
                  <a:srgbClr val="FF0000"/>
                </a:solidFill>
                <a:latin typeface="Red Hat Display"/>
                <a:ea typeface="Red Hat Display"/>
                <a:cs typeface="Red Hat Display"/>
                <a:sym typeface="Red Hat Display"/>
              </a:rPr>
              <a:t>adoption, </a:t>
            </a:r>
            <a:r>
              <a:rPr lang="en-US" sz="1400" b="0" i="1" u="none" strike="noStrike" cap="none" dirty="0">
                <a:solidFill>
                  <a:srgbClr val="FF0000"/>
                </a:solidFill>
                <a:latin typeface="Red Hat Display"/>
                <a:ea typeface="Red Hat Display"/>
                <a:cs typeface="Red Hat Display"/>
                <a:sym typeface="Red Hat Display"/>
              </a:rPr>
              <a:t>faster implementation </a:t>
            </a:r>
            <a:r>
              <a:rPr lang="en-US" sz="1400" b="0" i="1" u="none" strike="noStrike" cap="none" dirty="0" smtClean="0">
                <a:solidFill>
                  <a:srgbClr val="FF0000"/>
                </a:solidFill>
                <a:latin typeface="Red Hat Display"/>
                <a:ea typeface="Red Hat Display"/>
                <a:cs typeface="Red Hat Display"/>
                <a:sym typeface="Red Hat Display"/>
              </a:rPr>
              <a:t>with fewer </a:t>
            </a:r>
            <a:r>
              <a:rPr lang="en-US" sz="1400" b="0" i="1" u="none" strike="noStrike" cap="none" dirty="0">
                <a:solidFill>
                  <a:srgbClr val="FF0000"/>
                </a:solidFill>
                <a:latin typeface="Red Hat Display"/>
                <a:ea typeface="Red Hat Display"/>
                <a:cs typeface="Red Hat Display"/>
                <a:sym typeface="Red Hat Display"/>
              </a:rPr>
              <a:t>errors</a:t>
            </a:r>
            <a:endParaRPr sz="1400" b="0" i="0" u="none" strike="noStrike" cap="none" dirty="0">
              <a:solidFill>
                <a:srgbClr val="FF0000"/>
              </a:solidFill>
              <a:latin typeface="Red Hat Display"/>
              <a:ea typeface="Red Hat Display"/>
              <a:cs typeface="Red Hat Display"/>
              <a:sym typeface="Red Hat Display"/>
            </a:endParaRPr>
          </a:p>
        </p:txBody>
      </p:sp>
      <p:sp>
        <p:nvSpPr>
          <p:cNvPr id="2129" name="Google Shape;2129;p158"/>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a:solidFill>
                  <a:srgbClr val="FF0000"/>
                </a:solidFill>
              </a:rPr>
              <a:t>Why </a:t>
            </a:r>
            <a:r>
              <a:rPr lang="en-US" sz="1200" dirty="0" smtClean="0">
                <a:solidFill>
                  <a:srgbClr val="FF0000"/>
                </a:solidFill>
              </a:rPr>
              <a:t>Ansible </a:t>
            </a:r>
            <a:r>
              <a:rPr lang="en-US" sz="1200" dirty="0">
                <a:solidFill>
                  <a:srgbClr val="FF0000"/>
                </a:solidFill>
              </a:rPr>
              <a:t>is Important</a:t>
            </a:r>
            <a:endParaRPr sz="1200"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15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12</a:t>
            </a:fld>
            <a:endParaRPr/>
          </a:p>
        </p:txBody>
      </p:sp>
      <p:sp>
        <p:nvSpPr>
          <p:cNvPr id="2127" name="Google Shape;2127;p158"/>
          <p:cNvSpPr txBox="1">
            <a:spLocks noGrp="1"/>
          </p:cNvSpPr>
          <p:nvPr>
            <p:ph type="body" idx="4"/>
          </p:nvPr>
        </p:nvSpPr>
        <p:spPr>
          <a:xfrm>
            <a:off x="435188" y="718325"/>
            <a:ext cx="7298569" cy="32388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800"/>
              </a:spcBef>
              <a:spcAft>
                <a:spcPts val="0"/>
              </a:spcAft>
              <a:buSzPts val="1100"/>
              <a:buNone/>
            </a:pPr>
            <a:endParaRPr sz="1300" dirty="0">
              <a:solidFill>
                <a:schemeClr val="dk1"/>
              </a:solidFill>
              <a:latin typeface="Red Hat Display"/>
              <a:ea typeface="Red Hat Display"/>
              <a:cs typeface="Red Hat Display"/>
              <a:sym typeface="Red Hat Display"/>
            </a:endParaRPr>
          </a:p>
          <a:p>
            <a:r>
              <a:rPr lang="en-US" sz="1200" dirty="0"/>
              <a:t>Tenant modules - used to manage Tenant configurations, including App Profiles, EPGs, VRFs, Bridge Domains, and Policy configurations.</a:t>
            </a:r>
          </a:p>
          <a:p>
            <a:r>
              <a:rPr lang="en-US" sz="1200" dirty="0"/>
              <a:t>Infrastructure modules - used to interact with the Fabric Inventory and Switchport Policies.</a:t>
            </a:r>
          </a:p>
          <a:p>
            <a:r>
              <a:rPr lang="en-US" sz="1200" dirty="0"/>
              <a:t>Configuration Management - the package currently supports creating configuration snapshots, previewing configuration differences, and performing a rollback to a previous snapshot.</a:t>
            </a:r>
          </a:p>
          <a:p>
            <a:r>
              <a:rPr lang="en-US" sz="1200" dirty="0"/>
              <a:t>General Purpose module(s) - used for any feature that doesn't yet have a module. A general purpose module that can be used to make any request to the API using data stored in a JSON or XML file.</a:t>
            </a:r>
          </a:p>
          <a:p>
            <a:pPr marL="0" lvl="0" indent="0" algn="l" rtl="0">
              <a:lnSpc>
                <a:spcPct val="140000"/>
              </a:lnSpc>
              <a:spcBef>
                <a:spcPts val="800"/>
              </a:spcBef>
              <a:spcAft>
                <a:spcPts val="800"/>
              </a:spcAft>
              <a:buSzPts val="1100"/>
              <a:buNone/>
            </a:pPr>
            <a:endParaRPr sz="1300" dirty="0">
              <a:solidFill>
                <a:schemeClr val="dk1"/>
              </a:solidFill>
              <a:latin typeface="Red Hat Display"/>
              <a:ea typeface="Red Hat Display"/>
              <a:cs typeface="Red Hat Display"/>
              <a:sym typeface="Red Hat Display"/>
            </a:endParaRPr>
          </a:p>
        </p:txBody>
      </p:sp>
      <p:sp>
        <p:nvSpPr>
          <p:cNvPr id="2128" name="Google Shape;2128;p158"/>
          <p:cNvSpPr txBox="1"/>
          <p:nvPr/>
        </p:nvSpPr>
        <p:spPr>
          <a:xfrm>
            <a:off x="2410167" y="4095467"/>
            <a:ext cx="7217100" cy="7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0" i="1" u="none" strike="noStrike" cap="none" dirty="0">
                <a:solidFill>
                  <a:srgbClr val="FF0000"/>
                </a:solidFill>
                <a:latin typeface="Red Hat Display"/>
                <a:ea typeface="Red Hat Display"/>
                <a:cs typeface="Red Hat Display"/>
                <a:sym typeface="Red Hat Display"/>
              </a:rPr>
              <a:t>Higher </a:t>
            </a:r>
            <a:r>
              <a:rPr lang="en-US" sz="1400" b="0" i="1" u="none" strike="noStrike" cap="none" dirty="0" smtClean="0">
                <a:solidFill>
                  <a:srgbClr val="FF0000"/>
                </a:solidFill>
                <a:latin typeface="Red Hat Display"/>
                <a:ea typeface="Red Hat Display"/>
                <a:cs typeface="Red Hat Display"/>
                <a:sym typeface="Red Hat Display"/>
              </a:rPr>
              <a:t>adoption, </a:t>
            </a:r>
            <a:r>
              <a:rPr lang="en-US" sz="1400" b="0" i="1" u="none" strike="noStrike" cap="none" dirty="0">
                <a:solidFill>
                  <a:srgbClr val="FF0000"/>
                </a:solidFill>
                <a:latin typeface="Red Hat Display"/>
                <a:ea typeface="Red Hat Display"/>
                <a:cs typeface="Red Hat Display"/>
                <a:sym typeface="Red Hat Display"/>
              </a:rPr>
              <a:t>faster implementation </a:t>
            </a:r>
            <a:r>
              <a:rPr lang="en-US" sz="1400" b="0" i="1" u="none" strike="noStrike" cap="none" dirty="0" smtClean="0">
                <a:solidFill>
                  <a:srgbClr val="FF0000"/>
                </a:solidFill>
                <a:latin typeface="Red Hat Display"/>
                <a:ea typeface="Red Hat Display"/>
                <a:cs typeface="Red Hat Display"/>
                <a:sym typeface="Red Hat Display"/>
              </a:rPr>
              <a:t>with fewer </a:t>
            </a:r>
            <a:r>
              <a:rPr lang="en-US" sz="1400" b="0" i="1" u="none" strike="noStrike" cap="none" dirty="0">
                <a:solidFill>
                  <a:srgbClr val="FF0000"/>
                </a:solidFill>
                <a:latin typeface="Red Hat Display"/>
                <a:ea typeface="Red Hat Display"/>
                <a:cs typeface="Red Hat Display"/>
                <a:sym typeface="Red Hat Display"/>
              </a:rPr>
              <a:t>errors</a:t>
            </a:r>
            <a:endParaRPr sz="1400" b="0" i="0" u="none" strike="noStrike" cap="none" dirty="0">
              <a:solidFill>
                <a:srgbClr val="FF0000"/>
              </a:solidFill>
              <a:latin typeface="Red Hat Display"/>
              <a:ea typeface="Red Hat Display"/>
              <a:cs typeface="Red Hat Display"/>
              <a:sym typeface="Red Hat Display"/>
            </a:endParaRPr>
          </a:p>
        </p:txBody>
      </p:sp>
      <p:sp>
        <p:nvSpPr>
          <p:cNvPr id="2129" name="Google Shape;2129;p158"/>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Types of Ansible ACI Modules</a:t>
            </a:r>
            <a:endParaRPr sz="1200" dirty="0">
              <a:solidFill>
                <a:srgbClr val="FF0000"/>
              </a:solidFill>
            </a:endParaRPr>
          </a:p>
        </p:txBody>
      </p:sp>
    </p:spTree>
    <p:extLst>
      <p:ext uri="{BB962C8B-B14F-4D97-AF65-F5344CB8AC3E}">
        <p14:creationId xmlns:p14="http://schemas.microsoft.com/office/powerpoint/2010/main" val="3035806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925"/>
        <p:cNvGrpSpPr/>
        <p:nvPr/>
      </p:nvGrpSpPr>
      <p:grpSpPr>
        <a:xfrm>
          <a:off x="0" y="0"/>
          <a:ext cx="0" cy="0"/>
          <a:chOff x="0" y="0"/>
          <a:chExt cx="0" cy="0"/>
        </a:xfrm>
      </p:grpSpPr>
      <p:sp>
        <p:nvSpPr>
          <p:cNvPr id="1926" name="Google Shape;1926;p149"/>
          <p:cNvSpPr txBox="1">
            <a:spLocks noGrp="1"/>
          </p:cNvSpPr>
          <p:nvPr>
            <p:ph type="title"/>
          </p:nvPr>
        </p:nvSpPr>
        <p:spPr>
          <a:xfrm>
            <a:off x="1523355" y="1592559"/>
            <a:ext cx="5032200" cy="172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b="1" dirty="0" smtClean="0"/>
              <a:t>ACI Explained</a:t>
            </a:r>
            <a:endParaRPr sz="2900" b="1" dirty="0"/>
          </a:p>
          <a:p>
            <a:pPr marL="0" lvl="0" indent="0" algn="l" rtl="0">
              <a:spcBef>
                <a:spcPts val="0"/>
              </a:spcBef>
              <a:spcAft>
                <a:spcPts val="0"/>
              </a:spcAft>
              <a:buNone/>
            </a:pPr>
            <a:endParaRPr sz="2900" dirty="0"/>
          </a:p>
          <a:p>
            <a:pPr marL="0" lvl="0" indent="0" algn="l" rtl="0">
              <a:spcBef>
                <a:spcPts val="0"/>
              </a:spcBef>
              <a:spcAft>
                <a:spcPts val="0"/>
              </a:spcAft>
              <a:buNone/>
            </a:pPr>
            <a:endParaRPr sz="2900" dirty="0"/>
          </a:p>
          <a:p>
            <a:pPr marL="0" lvl="0" indent="0" algn="l" rtl="0">
              <a:spcBef>
                <a:spcPts val="0"/>
              </a:spcBef>
              <a:spcAft>
                <a:spcPts val="0"/>
              </a:spcAft>
              <a:buNone/>
            </a:pPr>
            <a:endParaRPr dirty="0"/>
          </a:p>
        </p:txBody>
      </p:sp>
      <p:sp>
        <p:nvSpPr>
          <p:cNvPr id="1927" name="Google Shape;1927;p14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sz="600">
                <a:solidFill>
                  <a:srgbClr val="FFFFFF"/>
                </a:solidFill>
                <a:latin typeface="Red Hat Text"/>
                <a:ea typeface="Red Hat Text"/>
                <a:cs typeface="Red Hat Text"/>
                <a:sym typeface="Red Hat Text"/>
              </a:rPr>
              <a:t>13</a:t>
            </a:fld>
            <a:endParaRPr sz="600">
              <a:solidFill>
                <a:srgbClr val="FFFFFF"/>
              </a:solidFill>
              <a:latin typeface="Red Hat Text"/>
              <a:ea typeface="Red Hat Text"/>
              <a:cs typeface="Red Hat Text"/>
              <a:sym typeface="Red Hat Text"/>
            </a:endParaRPr>
          </a:p>
        </p:txBody>
      </p:sp>
    </p:spTree>
    <p:extLst>
      <p:ext uri="{BB962C8B-B14F-4D97-AF65-F5344CB8AC3E}">
        <p14:creationId xmlns:p14="http://schemas.microsoft.com/office/powerpoint/2010/main" val="1509737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125"/>
        <p:cNvGrpSpPr/>
        <p:nvPr/>
      </p:nvGrpSpPr>
      <p:grpSpPr>
        <a:xfrm>
          <a:off x="0" y="0"/>
          <a:ext cx="0" cy="0"/>
          <a:chOff x="0" y="0"/>
          <a:chExt cx="0" cy="0"/>
        </a:xfrm>
      </p:grpSpPr>
      <p:sp>
        <p:nvSpPr>
          <p:cNvPr id="2126" name="Google Shape;2126;p15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14</a:t>
            </a:fld>
            <a:endParaRPr/>
          </a:p>
        </p:txBody>
      </p:sp>
      <p:sp>
        <p:nvSpPr>
          <p:cNvPr id="2127" name="Google Shape;2127;p158"/>
          <p:cNvSpPr txBox="1">
            <a:spLocks noGrp="1"/>
          </p:cNvSpPr>
          <p:nvPr>
            <p:ph type="body" idx="4"/>
          </p:nvPr>
        </p:nvSpPr>
        <p:spPr>
          <a:xfrm>
            <a:off x="694153" y="2801345"/>
            <a:ext cx="7298569" cy="32388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800"/>
              </a:spcBef>
              <a:spcAft>
                <a:spcPts val="0"/>
              </a:spcAft>
              <a:buSzPts val="1100"/>
              <a:buNone/>
            </a:pPr>
            <a:endParaRPr sz="1300" dirty="0">
              <a:solidFill>
                <a:schemeClr val="dk1"/>
              </a:solidFill>
              <a:latin typeface="Red Hat Display"/>
              <a:ea typeface="Red Hat Display"/>
              <a:cs typeface="Red Hat Display"/>
              <a:sym typeface="Red Hat Display"/>
            </a:endParaRPr>
          </a:p>
          <a:p>
            <a:r>
              <a:rPr lang="en-US" dirty="0"/>
              <a:t>The Nexus switches running in ACI mode are only programmable via an object-based Policy Engine operating in the APIC controller. The controller is integrated part of the network and holds profiles containing the policies for programming the switches centrally. The switches themselves do not maintain a CLI configuration file as previously used in NX-OS based systems.</a:t>
            </a:r>
          </a:p>
          <a:p>
            <a:r>
              <a:rPr lang="en-US" dirty="0"/>
              <a:t>The configuration is held on the APIC using an object-oriented schema. It is represented with either XML or JSON and stored in a profile to implement application-driven, network-driven, and security-driven policies.</a:t>
            </a:r>
          </a:p>
          <a:p>
            <a:endParaRPr sz="1300" dirty="0">
              <a:solidFill>
                <a:schemeClr val="dk1"/>
              </a:solidFill>
              <a:latin typeface="Red Hat Display"/>
              <a:ea typeface="Red Hat Display"/>
              <a:cs typeface="Red Hat Display"/>
              <a:sym typeface="Red Hat Display"/>
            </a:endParaRPr>
          </a:p>
        </p:txBody>
      </p:sp>
      <p:sp>
        <p:nvSpPr>
          <p:cNvPr id="2129" name="Google Shape;2129;p158"/>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Deeper Dive into ACI</a:t>
            </a:r>
            <a:endParaRPr sz="1200"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9" y="372533"/>
            <a:ext cx="6161103" cy="2881156"/>
          </a:xfrm>
          <a:prstGeom prst="rect">
            <a:avLst/>
          </a:prstGeom>
        </p:spPr>
      </p:pic>
    </p:spTree>
    <p:extLst>
      <p:ext uri="{BB962C8B-B14F-4D97-AF65-F5344CB8AC3E}">
        <p14:creationId xmlns:p14="http://schemas.microsoft.com/office/powerpoint/2010/main" val="2598694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125"/>
        <p:cNvGrpSpPr/>
        <p:nvPr/>
      </p:nvGrpSpPr>
      <p:grpSpPr>
        <a:xfrm>
          <a:off x="0" y="0"/>
          <a:ext cx="0" cy="0"/>
          <a:chOff x="0" y="0"/>
          <a:chExt cx="0" cy="0"/>
        </a:xfrm>
      </p:grpSpPr>
      <p:sp>
        <p:nvSpPr>
          <p:cNvPr id="2126" name="Google Shape;2126;p15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15</a:t>
            </a:fld>
            <a:endParaRPr/>
          </a:p>
        </p:txBody>
      </p:sp>
      <p:sp>
        <p:nvSpPr>
          <p:cNvPr id="2127" name="Google Shape;2127;p158"/>
          <p:cNvSpPr txBox="1">
            <a:spLocks noGrp="1"/>
          </p:cNvSpPr>
          <p:nvPr>
            <p:ph type="body" idx="4"/>
          </p:nvPr>
        </p:nvSpPr>
        <p:spPr>
          <a:xfrm>
            <a:off x="694153" y="198940"/>
            <a:ext cx="7298569" cy="3238800"/>
          </a:xfrm>
          <a:prstGeom prst="rect">
            <a:avLst/>
          </a:prstGeom>
          <a:noFill/>
          <a:ln>
            <a:noFill/>
          </a:ln>
        </p:spPr>
        <p:txBody>
          <a:bodyPr spcFirstLastPara="1" wrap="square" lIns="0" tIns="0" rIns="0" bIns="0" anchor="t" anchorCtr="0">
            <a:noAutofit/>
          </a:bodyPr>
          <a:lstStyle/>
          <a:p>
            <a:pPr marL="0" lvl="0" indent="0" algn="l" rtl="0">
              <a:lnSpc>
                <a:spcPct val="140000"/>
              </a:lnSpc>
              <a:spcBef>
                <a:spcPts val="800"/>
              </a:spcBef>
              <a:spcAft>
                <a:spcPts val="0"/>
              </a:spcAft>
              <a:buSzPts val="1100"/>
              <a:buNone/>
            </a:pPr>
            <a:endParaRPr sz="1300" dirty="0">
              <a:solidFill>
                <a:schemeClr val="dk1"/>
              </a:solidFill>
              <a:latin typeface="Red Hat Display"/>
              <a:ea typeface="Red Hat Display"/>
              <a:cs typeface="Red Hat Display"/>
              <a:sym typeface="Red Hat Display"/>
            </a:endParaRPr>
          </a:p>
          <a:p>
            <a:r>
              <a:rPr lang="en-US" dirty="0"/>
              <a:t>Tenants are a top level object that identify and separate administrative control, network/failure domains, and application policies.</a:t>
            </a:r>
            <a:endParaRPr sz="1300" dirty="0">
              <a:solidFill>
                <a:schemeClr val="dk1"/>
              </a:solidFill>
              <a:latin typeface="Red Hat Display"/>
              <a:ea typeface="Red Hat Display"/>
              <a:cs typeface="Red Hat Display"/>
              <a:sym typeface="Red Hat Display"/>
            </a:endParaRPr>
          </a:p>
        </p:txBody>
      </p:sp>
      <p:sp>
        <p:nvSpPr>
          <p:cNvPr id="2129" name="Google Shape;2129;p158"/>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 ACI - Tenants</a:t>
            </a:r>
            <a:endParaRPr sz="1200"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88" y="1130398"/>
            <a:ext cx="8291278" cy="2476715"/>
          </a:xfrm>
          <a:prstGeom prst="rect">
            <a:avLst/>
          </a:prstGeom>
        </p:spPr>
      </p:pic>
      <p:sp>
        <p:nvSpPr>
          <p:cNvPr id="4" name="TextBox 3"/>
          <p:cNvSpPr txBox="1"/>
          <p:nvPr/>
        </p:nvSpPr>
        <p:spPr>
          <a:xfrm>
            <a:off x="609187" y="3607113"/>
            <a:ext cx="7468499" cy="769441"/>
          </a:xfrm>
          <a:prstGeom prst="rect">
            <a:avLst/>
          </a:prstGeom>
          <a:noFill/>
        </p:spPr>
        <p:txBody>
          <a:bodyPr wrap="square" rtlCol="0">
            <a:spAutoFit/>
          </a:bodyPr>
          <a:lstStyle/>
          <a:p>
            <a:r>
              <a:rPr lang="en-US" sz="1100" dirty="0">
                <a:latin typeface="Red Hat Text" panose="02010503040201060303" pitchFamily="2" charset="0"/>
              </a:rPr>
              <a:t>ACI has a special Tenant named "common" that has unique abilities to easily share its resources with other Tenants. The "common" Tenant is designed to provide shared resources to the entire ACI fabric, such as DNS, authentication services, security tools, and others. You can also define all of the Tenant Networking objects, Contracts, and Filters in the "common" Tenant and associate these with Applications in other Tenants.</a:t>
            </a:r>
          </a:p>
        </p:txBody>
      </p:sp>
    </p:spTree>
    <p:extLst>
      <p:ext uri="{BB962C8B-B14F-4D97-AF65-F5344CB8AC3E}">
        <p14:creationId xmlns:p14="http://schemas.microsoft.com/office/powerpoint/2010/main" val="591265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25"/>
        <p:cNvGrpSpPr/>
        <p:nvPr/>
      </p:nvGrpSpPr>
      <p:grpSpPr>
        <a:xfrm>
          <a:off x="0" y="0"/>
          <a:ext cx="0" cy="0"/>
          <a:chOff x="0" y="0"/>
          <a:chExt cx="0" cy="0"/>
        </a:xfrm>
      </p:grpSpPr>
      <p:sp>
        <p:nvSpPr>
          <p:cNvPr id="2126" name="Google Shape;2126;p15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16</a:t>
            </a:fld>
            <a:endParaRPr/>
          </a:p>
        </p:txBody>
      </p:sp>
      <p:sp>
        <p:nvSpPr>
          <p:cNvPr id="2127" name="Google Shape;2127;p158"/>
          <p:cNvSpPr txBox="1">
            <a:spLocks noGrp="1"/>
          </p:cNvSpPr>
          <p:nvPr>
            <p:ph type="body" idx="4"/>
          </p:nvPr>
        </p:nvSpPr>
        <p:spPr>
          <a:xfrm>
            <a:off x="435188" y="655187"/>
            <a:ext cx="4937155" cy="754602"/>
          </a:xfrm>
          <a:prstGeom prst="rect">
            <a:avLst/>
          </a:prstGeom>
          <a:noFill/>
          <a:ln>
            <a:noFill/>
          </a:ln>
        </p:spPr>
        <p:txBody>
          <a:bodyPr spcFirstLastPara="1" wrap="square" lIns="0" tIns="0" rIns="0" bIns="0" anchor="t" anchorCtr="0">
            <a:noAutofit/>
          </a:bodyPr>
          <a:lstStyle/>
          <a:p>
            <a:r>
              <a:rPr lang="en-US" dirty="0" smtClean="0"/>
              <a:t>Tenant </a:t>
            </a:r>
            <a:r>
              <a:rPr lang="en-US" dirty="0"/>
              <a:t>Networking consists of VRFs (Virtual Routing and Forwarding), </a:t>
            </a:r>
            <a:r>
              <a:rPr lang="en-US" dirty="0" smtClean="0"/>
              <a:t>Bridge </a:t>
            </a:r>
            <a:r>
              <a:rPr lang="en-US" dirty="0"/>
              <a:t>Domains, Subnets, and External Networks.</a:t>
            </a:r>
            <a:endParaRPr sz="1300" dirty="0">
              <a:solidFill>
                <a:schemeClr val="dk1"/>
              </a:solidFill>
              <a:latin typeface="Red Hat Display"/>
              <a:ea typeface="Red Hat Display"/>
              <a:cs typeface="Red Hat Display"/>
              <a:sym typeface="Red Hat Display"/>
            </a:endParaRPr>
          </a:p>
        </p:txBody>
      </p:sp>
      <p:sp>
        <p:nvSpPr>
          <p:cNvPr id="2129" name="Google Shape;2129;p158"/>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 ACI - Tenant Networking</a:t>
            </a:r>
            <a:endParaRPr sz="1200" dirty="0">
              <a:solidFill>
                <a:srgbClr val="FF0000"/>
              </a:solidFill>
            </a:endParaRPr>
          </a:p>
        </p:txBody>
      </p:sp>
      <p:sp>
        <p:nvSpPr>
          <p:cNvPr id="4" name="TextBox 3"/>
          <p:cNvSpPr txBox="1"/>
          <p:nvPr/>
        </p:nvSpPr>
        <p:spPr>
          <a:xfrm>
            <a:off x="609187" y="2390872"/>
            <a:ext cx="7468499" cy="2631490"/>
          </a:xfrm>
          <a:prstGeom prst="rect">
            <a:avLst/>
          </a:prstGeom>
          <a:noFill/>
        </p:spPr>
        <p:txBody>
          <a:bodyPr wrap="square" rtlCol="0">
            <a:spAutoFit/>
          </a:bodyPr>
          <a:lstStyle/>
          <a:p>
            <a:r>
              <a:rPr lang="en-US" sz="1100" b="1" dirty="0">
                <a:latin typeface="Red Hat Text" panose="02010503040201060303" pitchFamily="2" charset="0"/>
              </a:rPr>
              <a:t>VRFs</a:t>
            </a:r>
            <a:r>
              <a:rPr lang="en-US" sz="1100" dirty="0">
                <a:latin typeface="Red Hat Text" panose="02010503040201060303" pitchFamily="2" charset="0"/>
              </a:rPr>
              <a:t>, also named Contexts and Private Networks, are isolated routing tables for the Tenant. A Tenant can have one or many VRFs, or could use a VRF from the "common" Tenant. In the following diagram, the </a:t>
            </a:r>
            <a:r>
              <a:rPr lang="en-US" sz="1100" b="1" dirty="0">
                <a:latin typeface="Red Hat Text" panose="02010503040201060303" pitchFamily="2" charset="0"/>
              </a:rPr>
              <a:t>infra</a:t>
            </a:r>
            <a:r>
              <a:rPr lang="en-US" sz="1100" dirty="0">
                <a:latin typeface="Red Hat Text" panose="02010503040201060303" pitchFamily="2" charset="0"/>
              </a:rPr>
              <a:t> VRF is in the grey area. All additional VRFs exist on any leaf that has a host assigned to the VRF.</a:t>
            </a:r>
          </a:p>
          <a:p>
            <a:r>
              <a:rPr lang="en-US" sz="1100" b="1" dirty="0">
                <a:latin typeface="Red Hat Text" panose="02010503040201060303" pitchFamily="2" charset="0"/>
              </a:rPr>
              <a:t>Bridge Domains</a:t>
            </a:r>
            <a:r>
              <a:rPr lang="en-US" sz="1100" dirty="0">
                <a:latin typeface="Red Hat Text" panose="02010503040201060303" pitchFamily="2" charset="0"/>
              </a:rPr>
              <a:t> are the Layer 2 forwarding domains within the fabric, and define the unique MAC address space and flooding domain (Broadcast, Unknown Unicast, and Multicast). Each Bridge Domain is associated with only one VRF, however a VRF can be associated with many Bridge Domains. Unlike the way VLANs have been traditionally deployed, each Bridge Domain can contain multiple subnets.</a:t>
            </a:r>
          </a:p>
          <a:p>
            <a:r>
              <a:rPr lang="en-US" sz="1100" b="1" dirty="0">
                <a:latin typeface="Red Hat Text" panose="02010503040201060303" pitchFamily="2" charset="0"/>
              </a:rPr>
              <a:t>Subnets</a:t>
            </a:r>
            <a:r>
              <a:rPr lang="en-US" sz="1100" dirty="0">
                <a:latin typeface="Red Hat Text" panose="02010503040201060303" pitchFamily="2" charset="0"/>
              </a:rPr>
              <a:t> are the Layer 3 networks that provide IP space and gateway services for hosts to connect to the network. Each subnet is associated with only one Bridge Domain.</a:t>
            </a:r>
          </a:p>
          <a:p>
            <a:r>
              <a:rPr lang="en-US" sz="1100" b="1" dirty="0">
                <a:latin typeface="Red Hat Text" panose="02010503040201060303" pitchFamily="2" charset="0"/>
              </a:rPr>
              <a:t>External Bridged Networks</a:t>
            </a:r>
            <a:r>
              <a:rPr lang="en-US" sz="1100" dirty="0">
                <a:latin typeface="Red Hat Text" panose="02010503040201060303" pitchFamily="2" charset="0"/>
              </a:rPr>
              <a:t> connect a Layer 2/Spanning-Tree Network to the ACI fabric. This is commonly used in brownfield environments to have a smooth migration from a traditional network infrastructure to an ACI network. The following diagram also has Layer 2 External networks for L4-L7 devices.</a:t>
            </a:r>
          </a:p>
          <a:p>
            <a:r>
              <a:rPr lang="en-US" sz="1100" b="1" dirty="0">
                <a:latin typeface="Red Hat Text" panose="02010503040201060303" pitchFamily="2" charset="0"/>
              </a:rPr>
              <a:t>External Routed Networks</a:t>
            </a:r>
            <a:r>
              <a:rPr lang="en-US" sz="1100" dirty="0">
                <a:latin typeface="Red Hat Text" panose="02010503040201060303" pitchFamily="2" charset="0"/>
              </a:rPr>
              <a:t> create a Layer 3 adjacency with a network outside of the ACI fabric. Layer 3 External networks support adjacencies using static routes or BGP, OSPF, and EIGRP. Layer 3 connections also have networks defined, which provide and consume contracts (discussed more in Tenant Policy).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342" y="372533"/>
            <a:ext cx="2987299" cy="1867062"/>
          </a:xfrm>
          <a:prstGeom prst="rect">
            <a:avLst/>
          </a:prstGeom>
        </p:spPr>
      </p:pic>
    </p:spTree>
    <p:extLst>
      <p:ext uri="{BB962C8B-B14F-4D97-AF65-F5344CB8AC3E}">
        <p14:creationId xmlns:p14="http://schemas.microsoft.com/office/powerpoint/2010/main" val="2909618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125"/>
        <p:cNvGrpSpPr/>
        <p:nvPr/>
      </p:nvGrpSpPr>
      <p:grpSpPr>
        <a:xfrm>
          <a:off x="0" y="0"/>
          <a:ext cx="0" cy="0"/>
          <a:chOff x="0" y="0"/>
          <a:chExt cx="0" cy="0"/>
        </a:xfrm>
      </p:grpSpPr>
      <p:sp>
        <p:nvSpPr>
          <p:cNvPr id="2126" name="Google Shape;2126;p15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17</a:t>
            </a:fld>
            <a:endParaRPr/>
          </a:p>
        </p:txBody>
      </p:sp>
      <p:sp>
        <p:nvSpPr>
          <p:cNvPr id="2129" name="Google Shape;2129;p158"/>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 ACI – Tenant Policy</a:t>
            </a:r>
            <a:endParaRPr sz="1200"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225" y="372533"/>
            <a:ext cx="2880610" cy="2575783"/>
          </a:xfrm>
          <a:prstGeom prst="rect">
            <a:avLst/>
          </a:prstGeom>
        </p:spPr>
      </p:pic>
      <p:sp>
        <p:nvSpPr>
          <p:cNvPr id="5" name="TextBox 4"/>
          <p:cNvSpPr txBox="1"/>
          <p:nvPr/>
        </p:nvSpPr>
        <p:spPr>
          <a:xfrm>
            <a:off x="335831" y="579983"/>
            <a:ext cx="8222662" cy="3062377"/>
          </a:xfrm>
          <a:prstGeom prst="rect">
            <a:avLst/>
          </a:prstGeom>
          <a:noFill/>
        </p:spPr>
        <p:txBody>
          <a:bodyPr wrap="square" rtlCol="0">
            <a:spAutoFit/>
          </a:bodyPr>
          <a:lstStyle/>
          <a:p>
            <a:r>
              <a:rPr lang="en-US" sz="1100" dirty="0">
                <a:latin typeface="Red Hat Text" panose="02010503040201060303" pitchFamily="2" charset="0"/>
              </a:rPr>
              <a:t>An </a:t>
            </a:r>
            <a:r>
              <a:rPr lang="en-US" sz="1100" b="1" dirty="0">
                <a:latin typeface="Red Hat Text" panose="02010503040201060303" pitchFamily="2" charset="0"/>
              </a:rPr>
              <a:t>Application Profile</a:t>
            </a:r>
            <a:r>
              <a:rPr lang="en-US" sz="1100" dirty="0">
                <a:latin typeface="Red Hat Text" panose="02010503040201060303" pitchFamily="2" charset="0"/>
              </a:rPr>
              <a:t> is a container for End Point Groups (EPGs). </a:t>
            </a:r>
            <a:r>
              <a:rPr lang="en-US" sz="1100" dirty="0" smtClean="0">
                <a:latin typeface="Red Hat Text" panose="02010503040201060303" pitchFamily="2" charset="0"/>
              </a:rPr>
              <a:t>The </a:t>
            </a:r>
            <a:r>
              <a:rPr lang="en-US" sz="1100" dirty="0">
                <a:latin typeface="Red Hat Text" panose="02010503040201060303" pitchFamily="2" charset="0"/>
              </a:rPr>
              <a:t>Application Profile </a:t>
            </a:r>
            <a:endParaRPr lang="en-US" sz="1100" dirty="0" smtClean="0">
              <a:latin typeface="Red Hat Text" panose="02010503040201060303" pitchFamily="2" charset="0"/>
            </a:endParaRPr>
          </a:p>
          <a:p>
            <a:r>
              <a:rPr lang="en-US" sz="1100" dirty="0" smtClean="0">
                <a:latin typeface="Red Hat Text" panose="02010503040201060303" pitchFamily="2" charset="0"/>
              </a:rPr>
              <a:t>is </a:t>
            </a:r>
            <a:r>
              <a:rPr lang="en-US" sz="1100" dirty="0">
                <a:latin typeface="Red Hat Text" panose="02010503040201060303" pitchFamily="2" charset="0"/>
              </a:rPr>
              <a:t>used as an identifier for Applications, and allows for </a:t>
            </a:r>
            <a:r>
              <a:rPr lang="en-US" sz="1100" dirty="0" smtClean="0">
                <a:latin typeface="Red Hat Text" panose="02010503040201060303" pitchFamily="2" charset="0"/>
              </a:rPr>
              <a:t>separation </a:t>
            </a:r>
            <a:r>
              <a:rPr lang="en-US" sz="1100" dirty="0">
                <a:latin typeface="Red Hat Text" panose="02010503040201060303" pitchFamily="2" charset="0"/>
              </a:rPr>
              <a:t>of administrative privileges.</a:t>
            </a:r>
          </a:p>
          <a:p>
            <a:endParaRPr lang="en-US" sz="1100" dirty="0" smtClean="0">
              <a:latin typeface="Red Hat Text" panose="02010503040201060303" pitchFamily="2" charset="0"/>
            </a:endParaRPr>
          </a:p>
          <a:p>
            <a:r>
              <a:rPr lang="en-US" sz="1100" dirty="0" smtClean="0">
                <a:latin typeface="Red Hat Text" panose="02010503040201060303" pitchFamily="2" charset="0"/>
              </a:rPr>
              <a:t>An</a:t>
            </a:r>
            <a:r>
              <a:rPr lang="en-US" sz="1100" dirty="0">
                <a:latin typeface="Red Hat Text" panose="02010503040201060303" pitchFamily="2" charset="0"/>
              </a:rPr>
              <a:t> </a:t>
            </a:r>
            <a:r>
              <a:rPr lang="en-US" sz="1100" b="1" dirty="0">
                <a:latin typeface="Red Hat Text" panose="02010503040201060303" pitchFamily="2" charset="0"/>
              </a:rPr>
              <a:t>End Point Group (EPG)</a:t>
            </a:r>
            <a:r>
              <a:rPr lang="en-US" sz="1100" dirty="0">
                <a:latin typeface="Red Hat Text" panose="02010503040201060303" pitchFamily="2" charset="0"/>
              </a:rPr>
              <a:t> is a collection of endpoints that have the same services </a:t>
            </a:r>
            <a:endParaRPr lang="en-US" sz="1100" dirty="0" smtClean="0">
              <a:latin typeface="Red Hat Text" panose="02010503040201060303" pitchFamily="2" charset="0"/>
            </a:endParaRPr>
          </a:p>
          <a:p>
            <a:r>
              <a:rPr lang="en-US" sz="1100" dirty="0" smtClean="0">
                <a:latin typeface="Red Hat Text" panose="02010503040201060303" pitchFamily="2" charset="0"/>
              </a:rPr>
              <a:t>and </a:t>
            </a:r>
            <a:r>
              <a:rPr lang="en-US" sz="1100" dirty="0">
                <a:latin typeface="Red Hat Text" panose="02010503040201060303" pitchFamily="2" charset="0"/>
              </a:rPr>
              <a:t>policies applied. EPGs define the switchports, virtual switches, and Layer 2 </a:t>
            </a:r>
            <a:endParaRPr lang="en-US" sz="1100" dirty="0" smtClean="0">
              <a:latin typeface="Red Hat Text" panose="02010503040201060303" pitchFamily="2" charset="0"/>
            </a:endParaRPr>
          </a:p>
          <a:p>
            <a:r>
              <a:rPr lang="en-US" sz="1100" dirty="0" smtClean="0">
                <a:latin typeface="Red Hat Text" panose="02010503040201060303" pitchFamily="2" charset="0"/>
              </a:rPr>
              <a:t>encapsulations </a:t>
            </a:r>
            <a:r>
              <a:rPr lang="en-US" sz="1100" dirty="0">
                <a:latin typeface="Red Hat Text" panose="02010503040201060303" pitchFamily="2" charset="0"/>
              </a:rPr>
              <a:t>associated with an application service. Each EPG can only be related </a:t>
            </a:r>
            <a:endParaRPr lang="en-US" sz="1100" dirty="0" smtClean="0">
              <a:latin typeface="Red Hat Text" panose="02010503040201060303" pitchFamily="2" charset="0"/>
            </a:endParaRPr>
          </a:p>
          <a:p>
            <a:r>
              <a:rPr lang="en-US" sz="1100" dirty="0" smtClean="0">
                <a:latin typeface="Red Hat Text" panose="02010503040201060303" pitchFamily="2" charset="0"/>
              </a:rPr>
              <a:t>to </a:t>
            </a:r>
            <a:r>
              <a:rPr lang="en-US" sz="1100" dirty="0">
                <a:latin typeface="Red Hat Text" panose="02010503040201060303" pitchFamily="2" charset="0"/>
              </a:rPr>
              <a:t>one Bridge Domain.</a:t>
            </a:r>
          </a:p>
          <a:p>
            <a:endParaRPr lang="en-US" sz="1100" b="1" dirty="0" smtClean="0">
              <a:latin typeface="Red Hat Text" panose="02010503040201060303" pitchFamily="2" charset="0"/>
            </a:endParaRPr>
          </a:p>
          <a:p>
            <a:r>
              <a:rPr lang="en-US" sz="1100" b="1" dirty="0" smtClean="0">
                <a:latin typeface="Red Hat Text" panose="02010503040201060303" pitchFamily="2" charset="0"/>
              </a:rPr>
              <a:t>Contracts</a:t>
            </a:r>
            <a:r>
              <a:rPr lang="en-US" sz="1100" dirty="0">
                <a:latin typeface="Red Hat Text" panose="02010503040201060303" pitchFamily="2" charset="0"/>
              </a:rPr>
              <a:t> define the services and policies applied to the end points in an EPG. </a:t>
            </a:r>
            <a:r>
              <a:rPr lang="en-US" sz="1100" dirty="0" smtClean="0">
                <a:latin typeface="Red Hat Text" panose="02010503040201060303" pitchFamily="2" charset="0"/>
              </a:rPr>
              <a:t>Contracts </a:t>
            </a:r>
          </a:p>
          <a:p>
            <a:r>
              <a:rPr lang="en-US" sz="1100" dirty="0" smtClean="0">
                <a:latin typeface="Red Hat Text" panose="02010503040201060303" pitchFamily="2" charset="0"/>
              </a:rPr>
              <a:t>can </a:t>
            </a:r>
            <a:r>
              <a:rPr lang="en-US" sz="1100" dirty="0">
                <a:latin typeface="Red Hat Text" panose="02010503040201060303" pitchFamily="2" charset="0"/>
              </a:rPr>
              <a:t>be used for service redirection to an L4-L7 device, assigning QoS </a:t>
            </a:r>
            <a:r>
              <a:rPr lang="en-US" sz="1100" dirty="0" smtClean="0">
                <a:latin typeface="Red Hat Text" panose="02010503040201060303" pitchFamily="2" charset="0"/>
              </a:rPr>
              <a:t>values</a:t>
            </a:r>
            <a:r>
              <a:rPr lang="en-US" sz="1100" dirty="0">
                <a:latin typeface="Red Hat Text" panose="02010503040201060303" pitchFamily="2" charset="0"/>
              </a:rPr>
              <a:t>, and applying </a:t>
            </a:r>
            <a:endParaRPr lang="en-US" sz="1100" dirty="0" smtClean="0">
              <a:latin typeface="Red Hat Text" panose="02010503040201060303" pitchFamily="2" charset="0"/>
            </a:endParaRPr>
          </a:p>
          <a:p>
            <a:r>
              <a:rPr lang="en-US" sz="1100" dirty="0" smtClean="0">
                <a:latin typeface="Red Hat Text" panose="02010503040201060303" pitchFamily="2" charset="0"/>
              </a:rPr>
              <a:t>ACL </a:t>
            </a:r>
            <a:r>
              <a:rPr lang="en-US" sz="1100" dirty="0">
                <a:latin typeface="Red Hat Text" panose="02010503040201060303" pitchFamily="2" charset="0"/>
              </a:rPr>
              <a:t>rules. The EPG that offers the services </a:t>
            </a:r>
            <a:r>
              <a:rPr lang="en-US" sz="1100" b="1" dirty="0">
                <a:latin typeface="Red Hat Text" panose="02010503040201060303" pitchFamily="2" charset="0"/>
              </a:rPr>
              <a:t>provides</a:t>
            </a:r>
            <a:r>
              <a:rPr lang="en-US" sz="1100" dirty="0">
                <a:latin typeface="Red Hat Text" panose="02010503040201060303" pitchFamily="2" charset="0"/>
              </a:rPr>
              <a:t> the </a:t>
            </a:r>
            <a:r>
              <a:rPr lang="en-US" sz="1100" dirty="0" smtClean="0">
                <a:latin typeface="Red Hat Text" panose="02010503040201060303" pitchFamily="2" charset="0"/>
              </a:rPr>
              <a:t>contract</a:t>
            </a:r>
            <a:r>
              <a:rPr lang="en-US" sz="1100" dirty="0">
                <a:latin typeface="Red Hat Text" panose="02010503040201060303" pitchFamily="2" charset="0"/>
              </a:rPr>
              <a:t>, and the EPGs that need </a:t>
            </a:r>
            <a:endParaRPr lang="en-US" sz="1100" dirty="0" smtClean="0">
              <a:latin typeface="Red Hat Text" panose="02010503040201060303" pitchFamily="2" charset="0"/>
            </a:endParaRPr>
          </a:p>
          <a:p>
            <a:r>
              <a:rPr lang="en-US" sz="1100" dirty="0" smtClean="0">
                <a:latin typeface="Red Hat Text" panose="02010503040201060303" pitchFamily="2" charset="0"/>
              </a:rPr>
              <a:t>to </a:t>
            </a:r>
            <a:r>
              <a:rPr lang="en-US" sz="1100" dirty="0">
                <a:latin typeface="Red Hat Text" panose="02010503040201060303" pitchFamily="2" charset="0"/>
              </a:rPr>
              <a:t>use the service </a:t>
            </a:r>
            <a:r>
              <a:rPr lang="en-US" sz="1100" b="1" dirty="0">
                <a:latin typeface="Red Hat Text" panose="02010503040201060303" pitchFamily="2" charset="0"/>
              </a:rPr>
              <a:t>consume</a:t>
            </a:r>
            <a:r>
              <a:rPr lang="en-US" sz="1100" dirty="0">
                <a:latin typeface="Red Hat Text" panose="02010503040201060303" pitchFamily="2" charset="0"/>
              </a:rPr>
              <a:t> the contract.</a:t>
            </a:r>
          </a:p>
          <a:p>
            <a:endParaRPr lang="en-US" sz="1100" b="1" dirty="0" smtClean="0">
              <a:latin typeface="Red Hat Text" panose="02010503040201060303" pitchFamily="2" charset="0"/>
            </a:endParaRPr>
          </a:p>
          <a:p>
            <a:r>
              <a:rPr lang="en-US" sz="1100" b="1" dirty="0" smtClean="0">
                <a:latin typeface="Red Hat Text" panose="02010503040201060303" pitchFamily="2" charset="0"/>
              </a:rPr>
              <a:t>Filters</a:t>
            </a:r>
            <a:r>
              <a:rPr lang="en-US" sz="1100" dirty="0">
                <a:latin typeface="Red Hat Text" panose="02010503040201060303" pitchFamily="2" charset="0"/>
              </a:rPr>
              <a:t> are the objects that define protocols (tcp, udp, icmp, and so on) and ports. Filter objects can contain multiple protocols and ports, and Contracts can consume multiple Filters.</a:t>
            </a:r>
          </a:p>
          <a:p>
            <a:r>
              <a:rPr lang="en-US" dirty="0"/>
              <a:t/>
            </a:r>
            <a:br>
              <a:rPr lang="en-US" dirty="0"/>
            </a:b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88" y="3256823"/>
            <a:ext cx="4020490" cy="1886677"/>
          </a:xfrm>
          <a:prstGeom prst="rect">
            <a:avLst/>
          </a:prstGeom>
        </p:spPr>
      </p:pic>
    </p:spTree>
    <p:extLst>
      <p:ext uri="{BB962C8B-B14F-4D97-AF65-F5344CB8AC3E}">
        <p14:creationId xmlns:p14="http://schemas.microsoft.com/office/powerpoint/2010/main" val="290844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149"/>
          <p:cNvSpPr txBox="1">
            <a:spLocks noGrp="1"/>
          </p:cNvSpPr>
          <p:nvPr>
            <p:ph type="title"/>
          </p:nvPr>
        </p:nvSpPr>
        <p:spPr>
          <a:xfrm>
            <a:off x="1523355" y="1592559"/>
            <a:ext cx="6040420" cy="172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b="1" dirty="0" smtClean="0"/>
              <a:t>Different “Flavors” of Ansible</a:t>
            </a:r>
            <a:endParaRPr sz="2900" b="1" dirty="0"/>
          </a:p>
          <a:p>
            <a:pPr marL="0" lvl="0" indent="0" algn="l" rtl="0">
              <a:spcBef>
                <a:spcPts val="0"/>
              </a:spcBef>
              <a:spcAft>
                <a:spcPts val="0"/>
              </a:spcAft>
              <a:buNone/>
            </a:pPr>
            <a:endParaRPr sz="2900" dirty="0"/>
          </a:p>
          <a:p>
            <a:pPr marL="0" lvl="0" indent="0" algn="l" rtl="0">
              <a:spcBef>
                <a:spcPts val="0"/>
              </a:spcBef>
              <a:spcAft>
                <a:spcPts val="0"/>
              </a:spcAft>
              <a:buNone/>
            </a:pPr>
            <a:endParaRPr sz="2900" dirty="0"/>
          </a:p>
          <a:p>
            <a:pPr marL="0" lvl="0" indent="0" algn="l" rtl="0">
              <a:spcBef>
                <a:spcPts val="0"/>
              </a:spcBef>
              <a:spcAft>
                <a:spcPts val="0"/>
              </a:spcAft>
              <a:buNone/>
            </a:pPr>
            <a:endParaRPr dirty="0"/>
          </a:p>
        </p:txBody>
      </p:sp>
      <p:sp>
        <p:nvSpPr>
          <p:cNvPr id="1927" name="Google Shape;1927;p14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sz="600">
                <a:solidFill>
                  <a:srgbClr val="FFFFFF"/>
                </a:solidFill>
                <a:latin typeface="Red Hat Text"/>
                <a:ea typeface="Red Hat Text"/>
                <a:cs typeface="Red Hat Text"/>
                <a:sym typeface="Red Hat Text"/>
              </a:rPr>
              <a:t>18</a:t>
            </a:fld>
            <a:endParaRPr sz="600">
              <a:solidFill>
                <a:srgbClr val="FFFFFF"/>
              </a:solidFill>
              <a:latin typeface="Red Hat Text"/>
              <a:ea typeface="Red Hat Text"/>
              <a:cs typeface="Red Hat Text"/>
              <a:sym typeface="Red Hat Text"/>
            </a:endParaRPr>
          </a:p>
        </p:txBody>
      </p:sp>
    </p:spTree>
    <p:extLst>
      <p:ext uri="{BB962C8B-B14F-4D97-AF65-F5344CB8AC3E}">
        <p14:creationId xmlns:p14="http://schemas.microsoft.com/office/powerpoint/2010/main" val="1347955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51"/>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19</a:t>
            </a:fld>
            <a:endParaRPr/>
          </a:p>
        </p:txBody>
      </p:sp>
      <p:sp>
        <p:nvSpPr>
          <p:cNvPr id="1943" name="Google Shape;1943;p151"/>
          <p:cNvSpPr txBox="1">
            <a:spLocks noGrp="1"/>
          </p:cNvSpPr>
          <p:nvPr>
            <p:ph type="title"/>
          </p:nvPr>
        </p:nvSpPr>
        <p:spPr>
          <a:xfrm>
            <a:off x="610256" y="188231"/>
            <a:ext cx="6984300" cy="40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dirty="0" smtClean="0">
                <a:solidFill>
                  <a:srgbClr val="EE0000"/>
                </a:solidFill>
                <a:latin typeface="Red Hat Display"/>
                <a:ea typeface="Red Hat Display"/>
                <a:cs typeface="Red Hat Display"/>
                <a:sym typeface="Red Hat Display"/>
              </a:rPr>
              <a:t>Red </a:t>
            </a:r>
            <a:r>
              <a:rPr lang="en-US" sz="1200" dirty="0">
                <a:solidFill>
                  <a:srgbClr val="EE0000"/>
                </a:solidFill>
                <a:latin typeface="Red Hat Display"/>
                <a:ea typeface="Red Hat Display"/>
                <a:cs typeface="Red Hat Display"/>
                <a:sym typeface="Red Hat Display"/>
              </a:rPr>
              <a:t>Hat Ansible </a:t>
            </a:r>
            <a:r>
              <a:rPr lang="en-US" sz="1200" dirty="0" smtClean="0">
                <a:solidFill>
                  <a:srgbClr val="EE0000"/>
                </a:solidFill>
                <a:latin typeface="Red Hat Display"/>
                <a:ea typeface="Red Hat Display"/>
                <a:cs typeface="Red Hat Display"/>
                <a:sym typeface="Red Hat Display"/>
              </a:rPr>
              <a:t>Tower  </a:t>
            </a:r>
            <a:r>
              <a:rPr lang="en-US" sz="1200" dirty="0">
                <a:solidFill>
                  <a:srgbClr val="EE0000"/>
                </a:solidFill>
                <a:latin typeface="Red Hat Display"/>
                <a:ea typeface="Red Hat Display"/>
                <a:cs typeface="Red Hat Display"/>
                <a:sym typeface="Red Hat Display"/>
              </a:rPr>
              <a:t>vs. Ansible Engine </a:t>
            </a:r>
            <a:endParaRPr sz="1200" dirty="0">
              <a:solidFill>
                <a:srgbClr val="EE0000"/>
              </a:solidFill>
              <a:latin typeface="Red Hat Display"/>
              <a:ea typeface="Red Hat Display"/>
              <a:cs typeface="Red Hat Display"/>
              <a:sym typeface="Red Hat Display"/>
            </a:endParaRPr>
          </a:p>
          <a:p>
            <a:pPr marL="0" lvl="0" indent="0" algn="l" rtl="0">
              <a:spcBef>
                <a:spcPts val="0"/>
              </a:spcBef>
              <a:spcAft>
                <a:spcPts val="0"/>
              </a:spcAft>
              <a:buNone/>
            </a:pPr>
            <a:endParaRPr sz="2500" dirty="0">
              <a:solidFill>
                <a:srgbClr val="EE0000"/>
              </a:solidFill>
              <a:latin typeface="Red Hat Display"/>
              <a:ea typeface="Red Hat Display"/>
              <a:cs typeface="Red Hat Display"/>
              <a:sym typeface="Red Hat Display"/>
            </a:endParaRPr>
          </a:p>
        </p:txBody>
      </p:sp>
      <p:sp>
        <p:nvSpPr>
          <p:cNvPr id="1944" name="Google Shape;1944;p151"/>
          <p:cNvSpPr txBox="1"/>
          <p:nvPr/>
        </p:nvSpPr>
        <p:spPr>
          <a:xfrm>
            <a:off x="7868063" y="288169"/>
            <a:ext cx="1021800" cy="165900"/>
          </a:xfrm>
          <a:prstGeom prst="rect">
            <a:avLst/>
          </a:prstGeom>
          <a:solidFill>
            <a:srgbClr val="FFFFFF"/>
          </a:solid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Overpass Light"/>
              <a:ea typeface="Overpass Light"/>
              <a:cs typeface="Overpass Light"/>
              <a:sym typeface="Overpass Light"/>
            </a:endParaRPr>
          </a:p>
        </p:txBody>
      </p:sp>
      <p:sp>
        <p:nvSpPr>
          <p:cNvPr id="1945" name="Google Shape;1945;p151"/>
          <p:cNvSpPr txBox="1"/>
          <p:nvPr/>
        </p:nvSpPr>
        <p:spPr>
          <a:xfrm>
            <a:off x="412347" y="1157445"/>
            <a:ext cx="8731653" cy="3754800"/>
          </a:xfrm>
          <a:prstGeom prst="rect">
            <a:avLst/>
          </a:prstGeom>
          <a:noFill/>
          <a:ln>
            <a:noFill/>
          </a:ln>
        </p:spPr>
        <p:txBody>
          <a:bodyPr spcFirstLastPara="1" wrap="square" lIns="91425" tIns="45700" rIns="91425" bIns="45700" anchor="t" anchorCtr="0">
            <a:noAutofit/>
          </a:bodyPr>
          <a:lstStyle/>
          <a:p>
            <a:pPr marL="257175" marR="0" lvl="0" indent="-257175" algn="l" rtl="0">
              <a:lnSpc>
                <a:spcPct val="100000"/>
              </a:lnSpc>
              <a:spcBef>
                <a:spcPts val="0"/>
              </a:spcBef>
              <a:spcAft>
                <a:spcPts val="0"/>
              </a:spcAft>
              <a:buClr>
                <a:srgbClr val="000000"/>
              </a:buClr>
              <a:buSzPts val="1400"/>
              <a:buFont typeface="Red Hat Text"/>
              <a:buChar char="•"/>
            </a:pPr>
            <a:r>
              <a:rPr lang="en-US" sz="1400" i="0" u="none" strike="noStrike" cap="none" dirty="0">
                <a:solidFill>
                  <a:srgbClr val="000000"/>
                </a:solidFill>
                <a:latin typeface="Red Hat Text"/>
                <a:ea typeface="Red Hat Text"/>
                <a:cs typeface="Red Hat Text"/>
                <a:sym typeface="Red Hat Text"/>
              </a:rPr>
              <a:t>Role-based access control: set up teams and </a:t>
            </a:r>
            <a:r>
              <a:rPr lang="en-US" sz="1400" i="0" u="none" strike="noStrike" cap="none" dirty="0" smtClean="0">
                <a:solidFill>
                  <a:srgbClr val="000000"/>
                </a:solidFill>
                <a:latin typeface="Red Hat Text"/>
                <a:ea typeface="Red Hat Text"/>
                <a:cs typeface="Red Hat Text"/>
                <a:sym typeface="Red Hat Text"/>
              </a:rPr>
              <a:t>users.   LDAP/AD</a:t>
            </a:r>
            <a:r>
              <a:rPr lang="en-US" dirty="0" smtClean="0">
                <a:latin typeface="Red Hat Text"/>
                <a:ea typeface="Red Hat Text"/>
                <a:cs typeface="Red Hat Text"/>
                <a:sym typeface="Red Hat Text"/>
              </a:rPr>
              <a:t> </a:t>
            </a:r>
            <a:r>
              <a:rPr lang="en-US" dirty="0">
                <a:latin typeface="Red Hat Text"/>
                <a:ea typeface="Red Hat Text"/>
                <a:cs typeface="Red Hat Text"/>
                <a:sym typeface="Red Hat Text"/>
              </a:rPr>
              <a:t>integration</a:t>
            </a:r>
            <a:endParaRPr sz="1400" i="0" u="none" strike="noStrike" cap="none" dirty="0">
              <a:solidFill>
                <a:srgbClr val="000000"/>
              </a:solidFill>
              <a:latin typeface="Red Hat Text"/>
              <a:ea typeface="Red Hat Text"/>
              <a:cs typeface="Red Hat Text"/>
              <a:sym typeface="Red Hat Text"/>
            </a:endParaRPr>
          </a:p>
          <a:p>
            <a:pPr marL="257175" marR="0" lvl="0" indent="-168275"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Red Hat Text"/>
              <a:ea typeface="Red Hat Text"/>
              <a:cs typeface="Red Hat Text"/>
              <a:sym typeface="Red Hat Text"/>
            </a:endParaRPr>
          </a:p>
          <a:p>
            <a:pPr marL="257175" marR="0" lvl="0" indent="-257175" algn="l" rtl="0">
              <a:lnSpc>
                <a:spcPct val="100000"/>
              </a:lnSpc>
              <a:spcBef>
                <a:spcPts val="0"/>
              </a:spcBef>
              <a:spcAft>
                <a:spcPts val="0"/>
              </a:spcAft>
              <a:buClr>
                <a:srgbClr val="000000"/>
              </a:buClr>
              <a:buSzPts val="1400"/>
              <a:buFont typeface="Red Hat Text"/>
              <a:buChar char="•"/>
            </a:pPr>
            <a:r>
              <a:rPr lang="en-US" sz="1400" i="0" u="none" strike="noStrike" cap="none" dirty="0">
                <a:solidFill>
                  <a:srgbClr val="000000"/>
                </a:solidFill>
                <a:latin typeface="Red Hat Text"/>
                <a:ea typeface="Red Hat Text"/>
                <a:cs typeface="Red Hat Text"/>
                <a:sym typeface="Red Hat Text"/>
              </a:rPr>
              <a:t>Job scheduling: schedule jobs and set repetition options</a:t>
            </a:r>
            <a:endParaRPr dirty="0">
              <a:latin typeface="Red Hat Text"/>
              <a:ea typeface="Red Hat Text"/>
              <a:cs typeface="Red Hat Text"/>
              <a:sym typeface="Red Hat Text"/>
            </a:endParaRPr>
          </a:p>
          <a:p>
            <a:pPr marL="257175" marR="0" lvl="0" indent="-168275"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Red Hat Text"/>
              <a:ea typeface="Red Hat Text"/>
              <a:cs typeface="Red Hat Text"/>
              <a:sym typeface="Red Hat Text"/>
            </a:endParaRPr>
          </a:p>
          <a:p>
            <a:pPr marL="257175" marR="0" lvl="0" indent="-257175" algn="l" rtl="0">
              <a:lnSpc>
                <a:spcPct val="100000"/>
              </a:lnSpc>
              <a:spcBef>
                <a:spcPts val="0"/>
              </a:spcBef>
              <a:spcAft>
                <a:spcPts val="0"/>
              </a:spcAft>
              <a:buClr>
                <a:srgbClr val="000000"/>
              </a:buClr>
              <a:buSzPts val="1400"/>
              <a:buFont typeface="Red Hat Text"/>
              <a:buChar char="•"/>
            </a:pPr>
            <a:r>
              <a:rPr lang="en-US" sz="1400" i="0" u="none" strike="noStrike" cap="none" dirty="0">
                <a:solidFill>
                  <a:srgbClr val="000000"/>
                </a:solidFill>
                <a:latin typeface="Red Hat Text"/>
                <a:ea typeface="Red Hat Text"/>
                <a:cs typeface="Red Hat Text"/>
                <a:sym typeface="Red Hat Text"/>
              </a:rPr>
              <a:t>Fully documented REST API: </a:t>
            </a:r>
            <a:r>
              <a:rPr lang="en-US" sz="1400" i="0" u="none" strike="noStrike" cap="none" dirty="0" smtClean="0">
                <a:solidFill>
                  <a:srgbClr val="000000"/>
                </a:solidFill>
                <a:latin typeface="Red Hat Text"/>
                <a:ea typeface="Red Hat Text"/>
                <a:cs typeface="Red Hat Text"/>
                <a:sym typeface="Red Hat Text"/>
              </a:rPr>
              <a:t>integrate </a:t>
            </a:r>
            <a:r>
              <a:rPr lang="en-US" sz="1400" i="0" u="none" strike="noStrike" cap="none" dirty="0">
                <a:solidFill>
                  <a:srgbClr val="000000"/>
                </a:solidFill>
                <a:latin typeface="Red Hat Text"/>
                <a:ea typeface="Red Hat Text"/>
                <a:cs typeface="Red Hat Text"/>
                <a:sym typeface="Red Hat Text"/>
              </a:rPr>
              <a:t>Ansible into existing toolset and environment</a:t>
            </a:r>
            <a:endParaRPr dirty="0">
              <a:latin typeface="Red Hat Text"/>
              <a:ea typeface="Red Hat Text"/>
              <a:cs typeface="Red Hat Text"/>
              <a:sym typeface="Red Hat Text"/>
            </a:endParaRPr>
          </a:p>
          <a:p>
            <a:pPr marL="257175" marR="0" lvl="0" indent="-168275"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Red Hat Text"/>
              <a:ea typeface="Red Hat Text"/>
              <a:cs typeface="Red Hat Text"/>
              <a:sym typeface="Red Hat Text"/>
            </a:endParaRPr>
          </a:p>
          <a:p>
            <a:pPr marL="257175" marR="0" lvl="0" indent="-257175" algn="l" rtl="0">
              <a:lnSpc>
                <a:spcPct val="100000"/>
              </a:lnSpc>
              <a:spcBef>
                <a:spcPts val="0"/>
              </a:spcBef>
              <a:spcAft>
                <a:spcPts val="0"/>
              </a:spcAft>
              <a:buClr>
                <a:srgbClr val="000000"/>
              </a:buClr>
              <a:buSzPts val="1400"/>
              <a:buFont typeface="Red Hat Text"/>
              <a:buChar char="•"/>
            </a:pPr>
            <a:r>
              <a:rPr lang="en-US" sz="1400" i="0" u="none" strike="noStrike" cap="none" dirty="0">
                <a:solidFill>
                  <a:srgbClr val="000000"/>
                </a:solidFill>
                <a:latin typeface="Red Hat Text"/>
                <a:ea typeface="Red Hat Text"/>
                <a:cs typeface="Red Hat Text"/>
                <a:sym typeface="Red Hat Text"/>
              </a:rPr>
              <a:t>Tower Dashboard: </a:t>
            </a:r>
            <a:r>
              <a:rPr lang="en-US" sz="1400" i="0" u="none" strike="noStrike" cap="none" dirty="0" smtClean="0">
                <a:solidFill>
                  <a:srgbClr val="000000"/>
                </a:solidFill>
                <a:latin typeface="Red Hat Text"/>
                <a:ea typeface="Red Hat Text"/>
                <a:cs typeface="Red Hat Text"/>
                <a:sym typeface="Red Hat Text"/>
              </a:rPr>
              <a:t>quickly </a:t>
            </a:r>
            <a:r>
              <a:rPr lang="en-US" sz="1400" i="0" u="none" strike="noStrike" cap="none" dirty="0">
                <a:solidFill>
                  <a:srgbClr val="000000"/>
                </a:solidFill>
                <a:latin typeface="Red Hat Text"/>
                <a:ea typeface="Red Hat Text"/>
                <a:cs typeface="Red Hat Text"/>
                <a:sym typeface="Red Hat Text"/>
              </a:rPr>
              <a:t>view a summary of entire environment </a:t>
            </a:r>
            <a:endParaRPr sz="1400" i="0" u="none" strike="noStrike" cap="none" dirty="0">
              <a:solidFill>
                <a:srgbClr val="000000"/>
              </a:solidFill>
              <a:latin typeface="Red Hat Text"/>
              <a:ea typeface="Red Hat Text"/>
              <a:cs typeface="Red Hat Text"/>
              <a:sym typeface="Red Hat Text"/>
            </a:endParaRPr>
          </a:p>
          <a:p>
            <a:pPr marL="257175" marR="0" lvl="0" indent="-168275"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Red Hat Text"/>
              <a:ea typeface="Red Hat Text"/>
              <a:cs typeface="Red Hat Text"/>
              <a:sym typeface="Red Hat Text"/>
            </a:endParaRPr>
          </a:p>
          <a:p>
            <a:pPr marL="257175" marR="0" lvl="0" indent="-257175" algn="l" rtl="0">
              <a:lnSpc>
                <a:spcPct val="100000"/>
              </a:lnSpc>
              <a:spcBef>
                <a:spcPts val="0"/>
              </a:spcBef>
              <a:spcAft>
                <a:spcPts val="0"/>
              </a:spcAft>
              <a:buClr>
                <a:srgbClr val="000000"/>
              </a:buClr>
              <a:buSzPts val="1400"/>
              <a:buFont typeface="Red Hat Text"/>
              <a:buChar char="•"/>
            </a:pPr>
            <a:r>
              <a:rPr lang="en-US" sz="1400" i="0" u="none" strike="noStrike" cap="none" dirty="0">
                <a:solidFill>
                  <a:srgbClr val="000000"/>
                </a:solidFill>
                <a:latin typeface="Red Hat Text"/>
                <a:ea typeface="Red Hat Text"/>
                <a:cs typeface="Red Hat Text"/>
                <a:sym typeface="Red Hat Text"/>
              </a:rPr>
              <a:t>Service </a:t>
            </a:r>
            <a:r>
              <a:rPr lang="en-US" sz="1400" i="0" u="none" strike="noStrike" cap="none" dirty="0" smtClean="0">
                <a:solidFill>
                  <a:srgbClr val="000000"/>
                </a:solidFill>
                <a:latin typeface="Red Hat Text"/>
                <a:ea typeface="Red Hat Text"/>
                <a:cs typeface="Red Hat Text"/>
                <a:sym typeface="Red Hat Text"/>
              </a:rPr>
              <a:t>Catalogs</a:t>
            </a:r>
          </a:p>
          <a:p>
            <a:pPr marL="257175" marR="0" lvl="0" indent="-257175" algn="l" rtl="0">
              <a:lnSpc>
                <a:spcPct val="100000"/>
              </a:lnSpc>
              <a:spcBef>
                <a:spcPts val="0"/>
              </a:spcBef>
              <a:spcAft>
                <a:spcPts val="0"/>
              </a:spcAft>
              <a:buClr>
                <a:srgbClr val="000000"/>
              </a:buClr>
              <a:buSzPts val="1400"/>
              <a:buFont typeface="Red Hat Text"/>
              <a:buChar char="•"/>
            </a:pPr>
            <a:endParaRPr lang="en-US" dirty="0">
              <a:latin typeface="Red Hat Text"/>
              <a:ea typeface="Red Hat Text"/>
              <a:cs typeface="Red Hat Text"/>
              <a:sym typeface="Red Hat Text"/>
            </a:endParaRPr>
          </a:p>
          <a:p>
            <a:pPr marL="257175" marR="0" lvl="0" indent="-257175" algn="l" rtl="0">
              <a:lnSpc>
                <a:spcPct val="100000"/>
              </a:lnSpc>
              <a:spcBef>
                <a:spcPts val="0"/>
              </a:spcBef>
              <a:spcAft>
                <a:spcPts val="0"/>
              </a:spcAft>
              <a:buClr>
                <a:srgbClr val="000000"/>
              </a:buClr>
              <a:buSzPts val="1400"/>
              <a:buFont typeface="Red Hat Text"/>
              <a:buChar char="•"/>
            </a:pPr>
            <a:r>
              <a:rPr lang="en-US" dirty="0" smtClean="0">
                <a:latin typeface="Red Hat Text"/>
                <a:ea typeface="Red Hat Text"/>
                <a:cs typeface="Red Hat Text"/>
                <a:sym typeface="Red Hat Text"/>
              </a:rPr>
              <a:t>Ansible Automation Analytics</a:t>
            </a:r>
          </a:p>
          <a:p>
            <a:pPr marL="257175" marR="0" lvl="0" indent="-257175" algn="l" rtl="0">
              <a:lnSpc>
                <a:spcPct val="100000"/>
              </a:lnSpc>
              <a:spcBef>
                <a:spcPts val="0"/>
              </a:spcBef>
              <a:spcAft>
                <a:spcPts val="0"/>
              </a:spcAft>
              <a:buClr>
                <a:srgbClr val="000000"/>
              </a:buClr>
              <a:buSzPts val="1400"/>
              <a:buFont typeface="Red Hat Text"/>
              <a:buChar char="•"/>
            </a:pPr>
            <a:endParaRPr lang="en-US" dirty="0">
              <a:latin typeface="Red Hat Text"/>
              <a:ea typeface="Red Hat Text"/>
              <a:cs typeface="Red Hat Text"/>
              <a:sym typeface="Red Hat Text"/>
            </a:endParaRPr>
          </a:p>
          <a:p>
            <a:pPr marL="257175" marR="0" lvl="0" indent="-257175" algn="l" rtl="0">
              <a:lnSpc>
                <a:spcPct val="100000"/>
              </a:lnSpc>
              <a:spcBef>
                <a:spcPts val="0"/>
              </a:spcBef>
              <a:spcAft>
                <a:spcPts val="0"/>
              </a:spcAft>
              <a:buClr>
                <a:srgbClr val="000000"/>
              </a:buClr>
              <a:buSzPts val="1400"/>
              <a:buFont typeface="Red Hat Text"/>
              <a:buChar char="•"/>
            </a:pPr>
            <a:r>
              <a:rPr lang="en-US" dirty="0" smtClean="0">
                <a:latin typeface="Red Hat Text"/>
                <a:ea typeface="Red Hat Text"/>
                <a:cs typeface="Red Hat Text"/>
                <a:sym typeface="Red Hat Text"/>
              </a:rPr>
              <a:t>Automation Hub</a:t>
            </a:r>
            <a:endParaRPr dirty="0">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1400" i="0" u="none" strike="noStrike" cap="none" dirty="0">
              <a:solidFill>
                <a:srgbClr val="000000"/>
              </a:solidFill>
              <a:latin typeface="Red Hat Text"/>
              <a:ea typeface="Red Hat Text"/>
              <a:cs typeface="Red Hat Text"/>
              <a:sym typeface="Red Hat Text"/>
            </a:endParaRPr>
          </a:p>
          <a:p>
            <a:pPr marL="257175" marR="0" lvl="0" indent="-257175" algn="l" rtl="0">
              <a:lnSpc>
                <a:spcPct val="100000"/>
              </a:lnSpc>
              <a:spcBef>
                <a:spcPts val="0"/>
              </a:spcBef>
              <a:spcAft>
                <a:spcPts val="0"/>
              </a:spcAft>
              <a:buClr>
                <a:srgbClr val="000000"/>
              </a:buClr>
              <a:buSzPts val="1400"/>
              <a:buFont typeface="Red Hat Text"/>
              <a:buChar char="•"/>
            </a:pPr>
            <a:r>
              <a:rPr lang="en-US" sz="1400" i="0" u="none" strike="noStrike" cap="none" dirty="0">
                <a:solidFill>
                  <a:srgbClr val="000000"/>
                </a:solidFill>
                <a:latin typeface="Red Hat Text"/>
                <a:ea typeface="Red Hat Text"/>
                <a:cs typeface="Red Hat Text"/>
                <a:sym typeface="Red Hat Text"/>
              </a:rPr>
              <a:t>Cloud </a:t>
            </a:r>
            <a:r>
              <a:rPr lang="en-US" sz="1400" i="0" u="none" strike="noStrike" cap="none" dirty="0" smtClean="0">
                <a:solidFill>
                  <a:srgbClr val="000000"/>
                </a:solidFill>
                <a:latin typeface="Red Hat Text"/>
                <a:ea typeface="Red Hat Text"/>
                <a:cs typeface="Red Hat Text"/>
                <a:sym typeface="Red Hat Text"/>
              </a:rPr>
              <a:t>integration: compatible </a:t>
            </a:r>
            <a:r>
              <a:rPr lang="en-US" sz="1400" i="0" u="none" strike="noStrike" cap="none" dirty="0">
                <a:solidFill>
                  <a:srgbClr val="000000"/>
                </a:solidFill>
                <a:latin typeface="Red Hat Text"/>
                <a:ea typeface="Red Hat Text"/>
                <a:cs typeface="Red Hat Text"/>
                <a:sym typeface="Red Hat Text"/>
              </a:rPr>
              <a:t>with the major cloud environments: Amazon EC2, Rackspace, Azure.</a:t>
            </a:r>
            <a:endParaRPr dirty="0">
              <a:latin typeface="Red Hat Text"/>
              <a:ea typeface="Red Hat Text"/>
              <a:cs typeface="Red Hat Text"/>
              <a:sym typeface="Red Hat Tex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921" y="2632"/>
            <a:ext cx="2176079" cy="17087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43"/>
          <p:cNvSpPr txBox="1">
            <a:spLocks noGrp="1"/>
          </p:cNvSpPr>
          <p:nvPr>
            <p:ph type="title"/>
          </p:nvPr>
        </p:nvSpPr>
        <p:spPr>
          <a:xfrm>
            <a:off x="663788" y="653812"/>
            <a:ext cx="7816500" cy="9915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SzPts val="2600"/>
              <a:buNone/>
            </a:pPr>
            <a:r>
              <a:rPr lang="en-US"/>
              <a:t>Agenda</a:t>
            </a:r>
            <a:endParaRPr/>
          </a:p>
        </p:txBody>
      </p:sp>
      <p:sp>
        <p:nvSpPr>
          <p:cNvPr id="1799" name="Google Shape;1799;p14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2</a:t>
            </a:fld>
            <a:endParaRPr/>
          </a:p>
        </p:txBody>
      </p:sp>
      <p:sp>
        <p:nvSpPr>
          <p:cNvPr id="1800" name="Google Shape;1800;p143"/>
          <p:cNvSpPr txBox="1">
            <a:spLocks noGrp="1"/>
          </p:cNvSpPr>
          <p:nvPr>
            <p:ph type="subTitle" idx="3"/>
          </p:nvPr>
        </p:nvSpPr>
        <p:spPr>
          <a:xfrm>
            <a:off x="1373650" y="1837850"/>
            <a:ext cx="6690300" cy="1897200"/>
          </a:xfrm>
          <a:prstGeom prst="rect">
            <a:avLst/>
          </a:prstGeom>
          <a:noFill/>
          <a:ln>
            <a:noFill/>
          </a:ln>
        </p:spPr>
        <p:txBody>
          <a:bodyPr spcFirstLastPara="1" wrap="square" lIns="0" tIns="0" rIns="0" bIns="0" anchor="t" anchorCtr="0">
            <a:noAutofit/>
          </a:bodyPr>
          <a:lstStyle/>
          <a:p>
            <a:pPr marL="457200" lvl="0" indent="-304800" algn="l" rtl="0">
              <a:lnSpc>
                <a:spcPct val="115000"/>
              </a:lnSpc>
              <a:spcBef>
                <a:spcPts val="0"/>
              </a:spcBef>
              <a:spcAft>
                <a:spcPts val="0"/>
              </a:spcAft>
              <a:buClr>
                <a:srgbClr val="FFFFFF"/>
              </a:buClr>
              <a:buSzPts val="1200"/>
              <a:buChar char="●"/>
            </a:pPr>
            <a:r>
              <a:rPr lang="en-US" dirty="0"/>
              <a:t>Introduction – Red Hat &amp; Cisco Sales </a:t>
            </a:r>
            <a:r>
              <a:rPr lang="en-US" dirty="0" smtClean="0"/>
              <a:t>Partnership</a:t>
            </a:r>
          </a:p>
          <a:p>
            <a:pPr marL="457200" lvl="0" indent="-304800" algn="l" rtl="0">
              <a:lnSpc>
                <a:spcPct val="115000"/>
              </a:lnSpc>
              <a:spcBef>
                <a:spcPts val="0"/>
              </a:spcBef>
              <a:spcAft>
                <a:spcPts val="0"/>
              </a:spcAft>
              <a:buClr>
                <a:srgbClr val="FFFFFF"/>
              </a:buClr>
              <a:buSzPts val="1200"/>
              <a:buChar char="●"/>
            </a:pPr>
            <a:r>
              <a:rPr lang="en-US" dirty="0" smtClean="0"/>
              <a:t>Ansible Automation Platform</a:t>
            </a:r>
            <a:endParaRPr dirty="0"/>
          </a:p>
          <a:p>
            <a:pPr marL="457200" lvl="0" indent="-304800" algn="l" rtl="0">
              <a:lnSpc>
                <a:spcPct val="115000"/>
              </a:lnSpc>
              <a:spcBef>
                <a:spcPts val="0"/>
              </a:spcBef>
              <a:spcAft>
                <a:spcPts val="0"/>
              </a:spcAft>
              <a:buClr>
                <a:srgbClr val="FFFFFF"/>
              </a:buClr>
              <a:buSzPts val="1200"/>
              <a:buChar char="●"/>
            </a:pPr>
            <a:r>
              <a:rPr lang="en-US" dirty="0" smtClean="0"/>
              <a:t>Ansible Cisco Network Automation  </a:t>
            </a:r>
            <a:r>
              <a:rPr lang="en-US" dirty="0"/>
              <a:t>– solving crucial customer </a:t>
            </a:r>
            <a:r>
              <a:rPr lang="en-US" dirty="0" smtClean="0"/>
              <a:t>problems</a:t>
            </a:r>
          </a:p>
          <a:p>
            <a:pPr marL="457200" lvl="0" indent="-304800" algn="l" rtl="0">
              <a:lnSpc>
                <a:spcPct val="115000"/>
              </a:lnSpc>
              <a:spcBef>
                <a:spcPts val="0"/>
              </a:spcBef>
              <a:spcAft>
                <a:spcPts val="0"/>
              </a:spcAft>
              <a:buClr>
                <a:srgbClr val="FFFFFF"/>
              </a:buClr>
              <a:buSzPts val="1200"/>
              <a:buChar char="●"/>
            </a:pPr>
            <a:r>
              <a:rPr lang="en-US" dirty="0" smtClean="0"/>
              <a:t>How to Setup Your Ansible Automation Demos</a:t>
            </a:r>
            <a:endParaRPr dirty="0"/>
          </a:p>
          <a:p>
            <a:pPr marL="457200" lvl="0" indent="-304800" algn="l" rtl="0">
              <a:lnSpc>
                <a:spcPct val="115000"/>
              </a:lnSpc>
              <a:spcBef>
                <a:spcPts val="0"/>
              </a:spcBef>
              <a:spcAft>
                <a:spcPts val="0"/>
              </a:spcAft>
              <a:buClr>
                <a:srgbClr val="FFFFFF"/>
              </a:buClr>
              <a:buSzPts val="1200"/>
              <a:buChar char="●"/>
            </a:pPr>
            <a:r>
              <a:rPr lang="en-US" dirty="0"/>
              <a:t>Ansible + ACI - </a:t>
            </a:r>
            <a:r>
              <a:rPr lang="en-US" dirty="0" smtClean="0"/>
              <a:t>demonstration</a:t>
            </a:r>
            <a:endParaRPr dirty="0"/>
          </a:p>
          <a:p>
            <a:pPr marL="457200" lvl="0" indent="-304800" algn="l" rtl="0">
              <a:lnSpc>
                <a:spcPct val="115000"/>
              </a:lnSpc>
              <a:spcBef>
                <a:spcPts val="0"/>
              </a:spcBef>
              <a:spcAft>
                <a:spcPts val="0"/>
              </a:spcAft>
              <a:buClr>
                <a:srgbClr val="FFFFFF"/>
              </a:buClr>
              <a:buSzPts val="1200"/>
              <a:buChar char="●"/>
            </a:pPr>
            <a:r>
              <a:rPr lang="en-US" dirty="0"/>
              <a:t>Next Steps &amp; Contacts</a:t>
            </a:r>
            <a:endParaRPr dirty="0"/>
          </a:p>
          <a:p>
            <a:pPr marL="0" lvl="0" indent="0" algn="l" rtl="0">
              <a:lnSpc>
                <a:spcPct val="114000"/>
              </a:lnSpc>
              <a:spcBef>
                <a:spcPts val="1500"/>
              </a:spcBef>
              <a:spcAft>
                <a:spcPts val="1500"/>
              </a:spcAft>
              <a:buSzPts val="1200"/>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51"/>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20</a:t>
            </a:fld>
            <a:endParaRPr/>
          </a:p>
        </p:txBody>
      </p:sp>
      <p:sp>
        <p:nvSpPr>
          <p:cNvPr id="1943" name="Google Shape;1943;p151"/>
          <p:cNvSpPr txBox="1">
            <a:spLocks noGrp="1"/>
          </p:cNvSpPr>
          <p:nvPr>
            <p:ph type="title"/>
          </p:nvPr>
        </p:nvSpPr>
        <p:spPr>
          <a:xfrm>
            <a:off x="610181" y="87619"/>
            <a:ext cx="6984300" cy="40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dirty="0" smtClean="0">
                <a:solidFill>
                  <a:srgbClr val="EE0000"/>
                </a:solidFill>
                <a:latin typeface="Red Hat Display"/>
                <a:ea typeface="Red Hat Display"/>
                <a:cs typeface="Red Hat Display"/>
                <a:sym typeface="Red Hat Display"/>
              </a:rPr>
              <a:t>Red </a:t>
            </a:r>
            <a:r>
              <a:rPr lang="en-US" sz="1200" dirty="0">
                <a:solidFill>
                  <a:srgbClr val="EE0000"/>
                </a:solidFill>
                <a:latin typeface="Red Hat Display"/>
                <a:ea typeface="Red Hat Display"/>
                <a:cs typeface="Red Hat Display"/>
                <a:sym typeface="Red Hat Display"/>
              </a:rPr>
              <a:t>Hat Ansible </a:t>
            </a:r>
            <a:r>
              <a:rPr lang="en-US" sz="1200" dirty="0" smtClean="0">
                <a:solidFill>
                  <a:srgbClr val="EE0000"/>
                </a:solidFill>
                <a:latin typeface="Red Hat Display"/>
                <a:ea typeface="Red Hat Display"/>
                <a:cs typeface="Red Hat Display"/>
                <a:sym typeface="Red Hat Display"/>
              </a:rPr>
              <a:t>Automation Platform Automation Hub – Collections</a:t>
            </a:r>
            <a:endParaRPr sz="1200" dirty="0">
              <a:solidFill>
                <a:srgbClr val="EE0000"/>
              </a:solidFill>
              <a:latin typeface="Red Hat Display"/>
              <a:ea typeface="Red Hat Display"/>
              <a:cs typeface="Red Hat Display"/>
              <a:sym typeface="Red Hat Display"/>
            </a:endParaRPr>
          </a:p>
          <a:p>
            <a:pPr marL="0" lvl="0" indent="0" algn="l" rtl="0">
              <a:spcBef>
                <a:spcPts val="0"/>
              </a:spcBef>
              <a:spcAft>
                <a:spcPts val="0"/>
              </a:spcAft>
              <a:buNone/>
            </a:pPr>
            <a:endParaRPr sz="2500" dirty="0">
              <a:solidFill>
                <a:srgbClr val="EE0000"/>
              </a:solidFill>
              <a:latin typeface="Red Hat Display"/>
              <a:ea typeface="Red Hat Display"/>
              <a:cs typeface="Red Hat Display"/>
              <a:sym typeface="Red Hat Display"/>
            </a:endParaRPr>
          </a:p>
        </p:txBody>
      </p:sp>
      <p:sp>
        <p:nvSpPr>
          <p:cNvPr id="1944" name="Google Shape;1944;p151"/>
          <p:cNvSpPr txBox="1"/>
          <p:nvPr/>
        </p:nvSpPr>
        <p:spPr>
          <a:xfrm>
            <a:off x="7868063" y="288169"/>
            <a:ext cx="1021800" cy="165900"/>
          </a:xfrm>
          <a:prstGeom prst="rect">
            <a:avLst/>
          </a:prstGeom>
          <a:solidFill>
            <a:srgbClr val="FFFFFF"/>
          </a:solid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Overpass Light"/>
              <a:ea typeface="Overpass Light"/>
              <a:cs typeface="Overpass Light"/>
              <a:sym typeface="Overpass Light"/>
            </a:endParaRPr>
          </a:p>
        </p:txBody>
      </p:sp>
      <p:sp>
        <p:nvSpPr>
          <p:cNvPr id="4" name="TextBox 3"/>
          <p:cNvSpPr txBox="1"/>
          <p:nvPr/>
        </p:nvSpPr>
        <p:spPr>
          <a:xfrm>
            <a:off x="830318" y="4786844"/>
            <a:ext cx="7630510" cy="276999"/>
          </a:xfrm>
          <a:prstGeom prst="rect">
            <a:avLst/>
          </a:prstGeom>
          <a:noFill/>
        </p:spPr>
        <p:txBody>
          <a:bodyPr wrap="square" rtlCol="0">
            <a:spAutoFit/>
          </a:bodyPr>
          <a:lstStyle/>
          <a:p>
            <a:r>
              <a:rPr lang="en-US" sz="1200" dirty="0">
                <a:latin typeface="Red Hat Text" panose="02010503040201060303" pitchFamily="2" charset="0"/>
              </a:rPr>
              <a:t>https://cloud.redhat.com/ansible/automation-hub/?page_size=12&amp;view_type=null&amp;keywords=cisco</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6234"/>
            <a:ext cx="9144000" cy="3846283"/>
          </a:xfrm>
          <a:prstGeom prst="rect">
            <a:avLst/>
          </a:prstGeom>
        </p:spPr>
      </p:pic>
    </p:spTree>
    <p:extLst>
      <p:ext uri="{BB962C8B-B14F-4D97-AF65-F5344CB8AC3E}">
        <p14:creationId xmlns:p14="http://schemas.microsoft.com/office/powerpoint/2010/main" val="808809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51"/>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21</a:t>
            </a:fld>
            <a:endParaRPr/>
          </a:p>
        </p:txBody>
      </p:sp>
      <p:sp>
        <p:nvSpPr>
          <p:cNvPr id="1943" name="Google Shape;1943;p151"/>
          <p:cNvSpPr txBox="1">
            <a:spLocks noGrp="1"/>
          </p:cNvSpPr>
          <p:nvPr>
            <p:ph type="title"/>
          </p:nvPr>
        </p:nvSpPr>
        <p:spPr>
          <a:xfrm>
            <a:off x="610181" y="87619"/>
            <a:ext cx="6984300" cy="40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dirty="0" smtClean="0">
                <a:solidFill>
                  <a:srgbClr val="EE0000"/>
                </a:solidFill>
                <a:latin typeface="Red Hat Display"/>
                <a:ea typeface="Red Hat Display"/>
                <a:cs typeface="Red Hat Display"/>
                <a:sym typeface="Red Hat Display"/>
              </a:rPr>
              <a:t>Red </a:t>
            </a:r>
            <a:r>
              <a:rPr lang="en-US" sz="1200" dirty="0">
                <a:solidFill>
                  <a:srgbClr val="EE0000"/>
                </a:solidFill>
                <a:latin typeface="Red Hat Display"/>
                <a:ea typeface="Red Hat Display"/>
                <a:cs typeface="Red Hat Display"/>
                <a:sym typeface="Red Hat Display"/>
              </a:rPr>
              <a:t>Hat Ansible </a:t>
            </a:r>
            <a:r>
              <a:rPr lang="en-US" sz="1200" dirty="0" smtClean="0">
                <a:solidFill>
                  <a:srgbClr val="EE0000"/>
                </a:solidFill>
                <a:latin typeface="Red Hat Display"/>
                <a:ea typeface="Red Hat Display"/>
                <a:cs typeface="Red Hat Display"/>
                <a:sym typeface="Red Hat Display"/>
              </a:rPr>
              <a:t>Automation Platform – Job Runs, Usage by Organization, Template Usage  </a:t>
            </a:r>
            <a:endParaRPr sz="1200" dirty="0">
              <a:solidFill>
                <a:srgbClr val="EE0000"/>
              </a:solidFill>
              <a:latin typeface="Red Hat Display"/>
              <a:ea typeface="Red Hat Display"/>
              <a:cs typeface="Red Hat Display"/>
              <a:sym typeface="Red Hat Display"/>
            </a:endParaRPr>
          </a:p>
          <a:p>
            <a:pPr marL="0" lvl="0" indent="0" algn="l" rtl="0">
              <a:spcBef>
                <a:spcPts val="0"/>
              </a:spcBef>
              <a:spcAft>
                <a:spcPts val="0"/>
              </a:spcAft>
              <a:buNone/>
            </a:pPr>
            <a:endParaRPr sz="2500" dirty="0">
              <a:solidFill>
                <a:srgbClr val="EE0000"/>
              </a:solidFill>
              <a:latin typeface="Red Hat Display"/>
              <a:ea typeface="Red Hat Display"/>
              <a:cs typeface="Red Hat Display"/>
              <a:sym typeface="Red Hat Display"/>
            </a:endParaRPr>
          </a:p>
        </p:txBody>
      </p:sp>
      <p:sp>
        <p:nvSpPr>
          <p:cNvPr id="1944" name="Google Shape;1944;p151"/>
          <p:cNvSpPr txBox="1"/>
          <p:nvPr/>
        </p:nvSpPr>
        <p:spPr>
          <a:xfrm>
            <a:off x="7868063" y="288169"/>
            <a:ext cx="1021800" cy="165900"/>
          </a:xfrm>
          <a:prstGeom prst="rect">
            <a:avLst/>
          </a:prstGeom>
          <a:solidFill>
            <a:srgbClr val="FFFFFF"/>
          </a:solid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Overpass Light"/>
              <a:ea typeface="Overpass Light"/>
              <a:cs typeface="Overpass Light"/>
              <a:sym typeface="Overpass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63" y="560585"/>
            <a:ext cx="8021406" cy="3940866"/>
          </a:xfrm>
          <a:prstGeom prst="rect">
            <a:avLst/>
          </a:prstGeom>
        </p:spPr>
      </p:pic>
      <p:sp>
        <p:nvSpPr>
          <p:cNvPr id="4" name="TextBox 3"/>
          <p:cNvSpPr txBox="1"/>
          <p:nvPr/>
        </p:nvSpPr>
        <p:spPr>
          <a:xfrm>
            <a:off x="1982269" y="4681017"/>
            <a:ext cx="4561490" cy="276999"/>
          </a:xfrm>
          <a:prstGeom prst="rect">
            <a:avLst/>
          </a:prstGeom>
          <a:noFill/>
        </p:spPr>
        <p:txBody>
          <a:bodyPr wrap="square" rtlCol="0">
            <a:spAutoFit/>
          </a:bodyPr>
          <a:lstStyle/>
          <a:p>
            <a:r>
              <a:rPr lang="en-US" sz="1200">
                <a:latin typeface="Red Hat Text" panose="02010503040201060303" pitchFamily="2" charset="0"/>
              </a:rPr>
              <a:t>https://cloud.redhat.com/ansible/organization-statistics</a:t>
            </a:r>
            <a:endParaRPr lang="en-US" sz="1200" dirty="0">
              <a:latin typeface="Red Hat Text" panose="02010503040201060303" pitchFamily="2" charset="0"/>
            </a:endParaRPr>
          </a:p>
        </p:txBody>
      </p:sp>
    </p:spTree>
    <p:extLst>
      <p:ext uri="{BB962C8B-B14F-4D97-AF65-F5344CB8AC3E}">
        <p14:creationId xmlns:p14="http://schemas.microsoft.com/office/powerpoint/2010/main" val="2234161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51"/>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22</a:t>
            </a:fld>
            <a:endParaRPr/>
          </a:p>
        </p:txBody>
      </p:sp>
      <p:sp>
        <p:nvSpPr>
          <p:cNvPr id="1943" name="Google Shape;1943;p151"/>
          <p:cNvSpPr txBox="1">
            <a:spLocks noGrp="1"/>
          </p:cNvSpPr>
          <p:nvPr>
            <p:ph type="title"/>
          </p:nvPr>
        </p:nvSpPr>
        <p:spPr>
          <a:xfrm>
            <a:off x="610181" y="87619"/>
            <a:ext cx="6984300" cy="40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dirty="0" smtClean="0">
                <a:solidFill>
                  <a:srgbClr val="EE0000"/>
                </a:solidFill>
                <a:latin typeface="Red Hat Display"/>
                <a:ea typeface="Red Hat Display"/>
                <a:cs typeface="Red Hat Display"/>
                <a:sym typeface="Red Hat Display"/>
              </a:rPr>
              <a:t>Red </a:t>
            </a:r>
            <a:r>
              <a:rPr lang="en-US" sz="1200" dirty="0">
                <a:solidFill>
                  <a:srgbClr val="EE0000"/>
                </a:solidFill>
                <a:latin typeface="Red Hat Display"/>
                <a:ea typeface="Red Hat Display"/>
                <a:cs typeface="Red Hat Display"/>
                <a:sym typeface="Red Hat Display"/>
              </a:rPr>
              <a:t>Hat Ansible </a:t>
            </a:r>
            <a:r>
              <a:rPr lang="en-US" sz="1200" dirty="0" smtClean="0">
                <a:solidFill>
                  <a:srgbClr val="EE0000"/>
                </a:solidFill>
                <a:latin typeface="Red Hat Display"/>
                <a:ea typeface="Red Hat Display"/>
                <a:cs typeface="Red Hat Display"/>
                <a:sym typeface="Red Hat Display"/>
              </a:rPr>
              <a:t>Automation Platform Automation Analytics – Automation Calculator </a:t>
            </a:r>
            <a:endParaRPr sz="1200" dirty="0">
              <a:solidFill>
                <a:srgbClr val="EE0000"/>
              </a:solidFill>
              <a:latin typeface="Red Hat Display"/>
              <a:ea typeface="Red Hat Display"/>
              <a:cs typeface="Red Hat Display"/>
              <a:sym typeface="Red Hat Display"/>
            </a:endParaRPr>
          </a:p>
          <a:p>
            <a:pPr marL="0" lvl="0" indent="0" algn="l" rtl="0">
              <a:spcBef>
                <a:spcPts val="0"/>
              </a:spcBef>
              <a:spcAft>
                <a:spcPts val="0"/>
              </a:spcAft>
              <a:buNone/>
            </a:pPr>
            <a:endParaRPr sz="2500" dirty="0">
              <a:solidFill>
                <a:srgbClr val="EE0000"/>
              </a:solidFill>
              <a:latin typeface="Red Hat Display"/>
              <a:ea typeface="Red Hat Display"/>
              <a:cs typeface="Red Hat Display"/>
              <a:sym typeface="Red Hat Display"/>
            </a:endParaRPr>
          </a:p>
        </p:txBody>
      </p:sp>
      <p:sp>
        <p:nvSpPr>
          <p:cNvPr id="1944" name="Google Shape;1944;p151"/>
          <p:cNvSpPr txBox="1"/>
          <p:nvPr/>
        </p:nvSpPr>
        <p:spPr>
          <a:xfrm>
            <a:off x="7868063" y="288169"/>
            <a:ext cx="1021800" cy="165900"/>
          </a:xfrm>
          <a:prstGeom prst="rect">
            <a:avLst/>
          </a:prstGeom>
          <a:solidFill>
            <a:srgbClr val="FFFFFF"/>
          </a:solid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Overpass Light"/>
              <a:ea typeface="Overpass Light"/>
              <a:cs typeface="Overpass Light"/>
              <a:sym typeface="Overpass Light"/>
            </a:endParaRPr>
          </a:p>
        </p:txBody>
      </p:sp>
      <p:pic>
        <p:nvPicPr>
          <p:cNvPr id="2" name="Picture 1"/>
          <p:cNvPicPr>
            <a:picLocks noChangeAspect="1"/>
          </p:cNvPicPr>
          <p:nvPr/>
        </p:nvPicPr>
        <p:blipFill>
          <a:blip r:embed="rId3"/>
          <a:stretch>
            <a:fillRect/>
          </a:stretch>
        </p:blipFill>
        <p:spPr>
          <a:xfrm>
            <a:off x="0" y="650736"/>
            <a:ext cx="9144793" cy="3679023"/>
          </a:xfrm>
          <a:prstGeom prst="rect">
            <a:avLst/>
          </a:prstGeom>
        </p:spPr>
      </p:pic>
      <p:sp>
        <p:nvSpPr>
          <p:cNvPr id="4" name="TextBox 3"/>
          <p:cNvSpPr txBox="1"/>
          <p:nvPr/>
        </p:nvSpPr>
        <p:spPr>
          <a:xfrm>
            <a:off x="1545021" y="4519448"/>
            <a:ext cx="4918841" cy="276999"/>
          </a:xfrm>
          <a:prstGeom prst="rect">
            <a:avLst/>
          </a:prstGeom>
          <a:noFill/>
        </p:spPr>
        <p:txBody>
          <a:bodyPr wrap="square" rtlCol="0">
            <a:spAutoFit/>
          </a:bodyPr>
          <a:lstStyle/>
          <a:p>
            <a:r>
              <a:rPr lang="en-US" sz="1200" dirty="0">
                <a:latin typeface="Red Hat Text" panose="02010503040201060303" pitchFamily="2" charset="0"/>
              </a:rPr>
              <a:t>https://cloud.redhat.com/ansible/automation-calculator</a:t>
            </a:r>
          </a:p>
        </p:txBody>
      </p:sp>
    </p:spTree>
    <p:extLst>
      <p:ext uri="{BB962C8B-B14F-4D97-AF65-F5344CB8AC3E}">
        <p14:creationId xmlns:p14="http://schemas.microsoft.com/office/powerpoint/2010/main" val="150439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149"/>
          <p:cNvSpPr txBox="1">
            <a:spLocks noGrp="1"/>
          </p:cNvSpPr>
          <p:nvPr>
            <p:ph type="title"/>
          </p:nvPr>
        </p:nvSpPr>
        <p:spPr>
          <a:xfrm>
            <a:off x="1421825" y="2218871"/>
            <a:ext cx="5032200" cy="172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b="1" dirty="0" smtClean="0"/>
              <a:t>Ansible Competitive Advantages</a:t>
            </a:r>
            <a:endParaRPr sz="2900" b="1" dirty="0"/>
          </a:p>
          <a:p>
            <a:pPr marL="0" lvl="0" indent="0" algn="l" rtl="0">
              <a:spcBef>
                <a:spcPts val="0"/>
              </a:spcBef>
              <a:spcAft>
                <a:spcPts val="0"/>
              </a:spcAft>
              <a:buNone/>
            </a:pPr>
            <a:endParaRPr sz="2900" dirty="0"/>
          </a:p>
          <a:p>
            <a:pPr marL="0" lvl="0" indent="0" algn="l" rtl="0">
              <a:spcBef>
                <a:spcPts val="0"/>
              </a:spcBef>
              <a:spcAft>
                <a:spcPts val="0"/>
              </a:spcAft>
              <a:buNone/>
            </a:pPr>
            <a:endParaRPr sz="2900" dirty="0"/>
          </a:p>
          <a:p>
            <a:pPr marL="0" lvl="0" indent="0" algn="l" rtl="0">
              <a:spcBef>
                <a:spcPts val="0"/>
              </a:spcBef>
              <a:spcAft>
                <a:spcPts val="0"/>
              </a:spcAft>
              <a:buNone/>
            </a:pPr>
            <a:endParaRPr dirty="0"/>
          </a:p>
        </p:txBody>
      </p:sp>
      <p:sp>
        <p:nvSpPr>
          <p:cNvPr id="1927" name="Google Shape;1927;p14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fld id="{00000000-1234-1234-1234-123412341234}" type="slidenum">
              <a:rPr kumimoji="0" lang="en-US" sz="600" b="0" i="0" u="none" strike="noStrike" kern="0" cap="none" spc="0" normalizeH="0" baseline="0" noProof="0">
                <a:ln>
                  <a:noFill/>
                </a:ln>
                <a:solidFill>
                  <a:srgbClr val="FFFFFF"/>
                </a:solidFill>
                <a:effectLst/>
                <a:uLnTx/>
                <a:uFillTx/>
                <a:latin typeface="Red Hat Text"/>
                <a:ea typeface="Red Hat Text"/>
                <a:cs typeface="Red Hat Text"/>
                <a:sym typeface="Red Hat Text"/>
              </a:rPr>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t>23</a:t>
            </a:fld>
            <a:endParaRPr kumimoji="0" sz="600" b="0" i="0" u="none" strike="noStrike" kern="0" cap="none" spc="0" normalizeH="0" baseline="0" noProof="0">
              <a:ln>
                <a:noFill/>
              </a:ln>
              <a:solidFill>
                <a:srgbClr val="FFFFFF"/>
              </a:solidFill>
              <a:effectLst/>
              <a:uLnTx/>
              <a:uFillTx/>
              <a:latin typeface="Red Hat Text"/>
              <a:ea typeface="Red Hat Text"/>
              <a:cs typeface="Red Hat Text"/>
              <a:sym typeface="Red Hat Text"/>
            </a:endParaRPr>
          </a:p>
        </p:txBody>
      </p:sp>
    </p:spTree>
    <p:extLst>
      <p:ext uri="{BB962C8B-B14F-4D97-AF65-F5344CB8AC3E}">
        <p14:creationId xmlns:p14="http://schemas.microsoft.com/office/powerpoint/2010/main" val="302209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51"/>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24</a:t>
            </a:fld>
            <a:endParaRPr/>
          </a:p>
        </p:txBody>
      </p:sp>
      <p:sp>
        <p:nvSpPr>
          <p:cNvPr id="1943" name="Google Shape;1943;p151"/>
          <p:cNvSpPr txBox="1">
            <a:spLocks noGrp="1"/>
          </p:cNvSpPr>
          <p:nvPr>
            <p:ph type="title"/>
          </p:nvPr>
        </p:nvSpPr>
        <p:spPr>
          <a:xfrm>
            <a:off x="610256" y="188231"/>
            <a:ext cx="6984300" cy="40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dirty="0" smtClean="0">
                <a:solidFill>
                  <a:srgbClr val="EE0000"/>
                </a:solidFill>
                <a:latin typeface="Red Hat Display"/>
                <a:ea typeface="Red Hat Display"/>
                <a:cs typeface="Red Hat Display"/>
                <a:sym typeface="Red Hat Display"/>
              </a:rPr>
              <a:t>Ansible Competitive Advantages </a:t>
            </a:r>
            <a:endParaRPr sz="1200" dirty="0">
              <a:solidFill>
                <a:srgbClr val="EE0000"/>
              </a:solidFill>
              <a:latin typeface="Red Hat Display"/>
              <a:ea typeface="Red Hat Display"/>
              <a:cs typeface="Red Hat Display"/>
              <a:sym typeface="Red Hat Display"/>
            </a:endParaRPr>
          </a:p>
          <a:p>
            <a:pPr marL="0" lvl="0" indent="0" algn="l" rtl="0">
              <a:spcBef>
                <a:spcPts val="0"/>
              </a:spcBef>
              <a:spcAft>
                <a:spcPts val="0"/>
              </a:spcAft>
              <a:buNone/>
            </a:pPr>
            <a:endParaRPr sz="2500" dirty="0">
              <a:solidFill>
                <a:srgbClr val="EE0000"/>
              </a:solidFill>
              <a:latin typeface="Red Hat Display"/>
              <a:ea typeface="Red Hat Display"/>
              <a:cs typeface="Red Hat Display"/>
              <a:sym typeface="Red Hat Display"/>
            </a:endParaRPr>
          </a:p>
        </p:txBody>
      </p:sp>
      <p:sp>
        <p:nvSpPr>
          <p:cNvPr id="1944" name="Google Shape;1944;p151"/>
          <p:cNvSpPr txBox="1"/>
          <p:nvPr/>
        </p:nvSpPr>
        <p:spPr>
          <a:xfrm>
            <a:off x="7868063" y="288169"/>
            <a:ext cx="1021800" cy="165900"/>
          </a:xfrm>
          <a:prstGeom prst="rect">
            <a:avLst/>
          </a:prstGeom>
          <a:solidFill>
            <a:srgbClr val="FFFFFF"/>
          </a:solid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Overpass Light"/>
              <a:ea typeface="Overpass Light"/>
              <a:cs typeface="Overpass Light"/>
              <a:sym typeface="Overpass Light"/>
            </a:endParaRPr>
          </a:p>
        </p:txBody>
      </p:sp>
      <p:sp>
        <p:nvSpPr>
          <p:cNvPr id="1945" name="Google Shape;1945;p151"/>
          <p:cNvSpPr txBox="1"/>
          <p:nvPr/>
        </p:nvSpPr>
        <p:spPr>
          <a:xfrm>
            <a:off x="412347" y="722950"/>
            <a:ext cx="8731653" cy="4420550"/>
          </a:xfrm>
          <a:prstGeom prst="rect">
            <a:avLst/>
          </a:prstGeom>
          <a:noFill/>
          <a:ln>
            <a:noFill/>
          </a:ln>
        </p:spPr>
        <p:txBody>
          <a:bodyPr spcFirstLastPara="1" wrap="square" lIns="91425" tIns="45700" rIns="91425" bIns="45700" anchor="t" anchorCtr="0">
            <a:noAutofit/>
          </a:bodyPr>
          <a:lstStyle/>
          <a:p>
            <a:pPr marL="257175" lvl="0" indent="-257175">
              <a:buSzPts val="1400"/>
              <a:buFont typeface="Red Hat Text"/>
              <a:buChar char="•"/>
            </a:pPr>
            <a:r>
              <a:rPr lang="en-US" dirty="0" smtClean="0">
                <a:latin typeface="Red Hat Text"/>
                <a:ea typeface="Red Hat Text"/>
                <a:cs typeface="Red Hat Text"/>
                <a:sym typeface="Red Hat Text"/>
              </a:rPr>
              <a:t>Ansible is the language of IT infrastructure.  Ansible works on all infrastructure from on premise to cloud based hosts.  Networking infrastructure is important to Ansible and we support more networking platforms and Ansible has a much larger community and following.  </a:t>
            </a:r>
          </a:p>
          <a:p>
            <a:pPr marL="257175" lvl="0" indent="-257175">
              <a:buSzPts val="1400"/>
              <a:buFont typeface="Red Hat Text"/>
              <a:buChar char="•"/>
            </a:pPr>
            <a:endParaRPr lang="en-US" dirty="0" smtClean="0">
              <a:latin typeface="Red Hat Text"/>
              <a:ea typeface="Red Hat Text"/>
              <a:cs typeface="Red Hat Text"/>
              <a:sym typeface="Red Hat Text"/>
            </a:endParaRPr>
          </a:p>
          <a:p>
            <a:pPr marL="257175" lvl="0" indent="-257175">
              <a:buSzPts val="1400"/>
              <a:buFont typeface="Red Hat Text"/>
              <a:buChar char="•"/>
            </a:pPr>
            <a:r>
              <a:rPr lang="en-US" dirty="0" smtClean="0">
                <a:latin typeface="Red Hat Text"/>
                <a:ea typeface="Red Hat Text"/>
                <a:cs typeface="Red Hat Text"/>
                <a:sym typeface="Red Hat Text"/>
              </a:rPr>
              <a:t>Ansible uses industry standard and open source Jinja2 for templating.  This allows a wealth of education materials, online examples, books and more.  Jinja2 is commonly used in products outside Ansible like Flask and in large companies like Instagram, Mozilla and NPR. Source: </a:t>
            </a:r>
            <a:r>
              <a:rPr lang="en-US" u="sng" dirty="0" smtClean="0">
                <a:solidFill>
                  <a:srgbClr val="0070C0"/>
                </a:solidFill>
                <a:latin typeface="Red Hat Text"/>
                <a:ea typeface="Red Hat Text"/>
                <a:cs typeface="Red Hat Text"/>
                <a:sym typeface="Red Hat Text"/>
                <a:hlinkClick r:id="rId3"/>
              </a:rPr>
              <a:t>http://jinja.pocoo.org/</a:t>
            </a:r>
            <a:endParaRPr lang="en-US" u="sng" dirty="0" smtClean="0">
              <a:solidFill>
                <a:srgbClr val="0070C0"/>
              </a:solidFill>
              <a:latin typeface="Red Hat Text"/>
              <a:ea typeface="Red Hat Text"/>
              <a:cs typeface="Red Hat Text"/>
              <a:sym typeface="Red Hat Text"/>
            </a:endParaRPr>
          </a:p>
          <a:p>
            <a:pPr lvl="0">
              <a:buSzPts val="1400"/>
            </a:pPr>
            <a:endParaRPr lang="en-US" u="sng" dirty="0" smtClean="0">
              <a:solidFill>
                <a:srgbClr val="0070C0"/>
              </a:solidFill>
              <a:latin typeface="Red Hat Text"/>
              <a:ea typeface="Red Hat Text"/>
              <a:cs typeface="Red Hat Text"/>
              <a:sym typeface="Red Hat Text"/>
            </a:endParaRPr>
          </a:p>
          <a:p>
            <a:pPr marL="257175" lvl="0" indent="-257175">
              <a:buSzPts val="1400"/>
              <a:buFont typeface="Red Hat Text"/>
              <a:buChar char="•"/>
            </a:pPr>
            <a:r>
              <a:rPr lang="en-US" dirty="0" smtClean="0">
                <a:solidFill>
                  <a:schemeClr val="tx1"/>
                </a:solidFill>
                <a:latin typeface="Red Hat Text"/>
                <a:ea typeface="Red Hat Text"/>
                <a:cs typeface="Red Hat Text"/>
                <a:sym typeface="Red Hat Text"/>
              </a:rPr>
              <a:t>Ansible supports all infrastructure from on premise to cloud based hosts. </a:t>
            </a:r>
          </a:p>
          <a:p>
            <a:pPr marL="257175" lvl="0" indent="-257175">
              <a:buSzPts val="1400"/>
              <a:buFont typeface="Red Hat Text"/>
              <a:buChar char="•"/>
            </a:pPr>
            <a:endParaRPr lang="en-US" dirty="0" smtClean="0">
              <a:solidFill>
                <a:schemeClr val="tx1"/>
              </a:solidFill>
              <a:latin typeface="Red Hat Text"/>
              <a:ea typeface="Red Hat Text"/>
              <a:cs typeface="Red Hat Text"/>
              <a:sym typeface="Red Hat Text"/>
            </a:endParaRPr>
          </a:p>
          <a:p>
            <a:pPr marL="257175" lvl="0" indent="-257175">
              <a:buSzPts val="1400"/>
              <a:buFont typeface="Red Hat Text"/>
              <a:buChar char="•"/>
            </a:pPr>
            <a:r>
              <a:rPr lang="en-US" dirty="0" smtClean="0">
                <a:solidFill>
                  <a:schemeClr val="tx1"/>
                </a:solidFill>
                <a:latin typeface="Red Hat Text"/>
                <a:ea typeface="Red Hat Text"/>
                <a:cs typeface="Red Hat Text"/>
                <a:sym typeface="Red Hat Text"/>
              </a:rPr>
              <a:t>Ansible’s ease of use makes it quickly adoptable for both green and brown field deployments.  Anything with an SSH connection can be automated</a:t>
            </a:r>
            <a:r>
              <a:rPr lang="en-US" u="sng" dirty="0" smtClean="0">
                <a:solidFill>
                  <a:srgbClr val="0070C0"/>
                </a:solidFill>
                <a:latin typeface="Red Hat Text"/>
                <a:ea typeface="Red Hat Text"/>
                <a:cs typeface="Red Hat Text"/>
                <a:sym typeface="Red Hat Text"/>
              </a:rPr>
              <a:t>.</a:t>
            </a:r>
          </a:p>
          <a:p>
            <a:pPr marL="257175" lvl="0" indent="-257175">
              <a:buSzPts val="1400"/>
              <a:buFont typeface="Red Hat Text"/>
              <a:buChar char="•"/>
            </a:pPr>
            <a:endParaRPr lang="en-US" u="sng" dirty="0" smtClean="0">
              <a:solidFill>
                <a:srgbClr val="0070C0"/>
              </a:solidFill>
              <a:latin typeface="Red Hat Text"/>
              <a:ea typeface="Red Hat Text"/>
              <a:cs typeface="Red Hat Text"/>
              <a:sym typeface="Red Hat Text"/>
            </a:endParaRPr>
          </a:p>
          <a:p>
            <a:pPr marL="257175" lvl="0" indent="-257175">
              <a:buSzPts val="1400"/>
              <a:buFont typeface="Red Hat Text"/>
              <a:buChar char="•"/>
            </a:pPr>
            <a:r>
              <a:rPr lang="en-US" dirty="0" smtClean="0">
                <a:solidFill>
                  <a:schemeClr val="tx1"/>
                </a:solidFill>
                <a:latin typeface="Red Hat Text"/>
                <a:ea typeface="Red Hat Text"/>
                <a:cs typeface="Red Hat Text"/>
                <a:sym typeface="Red Hat Text"/>
              </a:rPr>
              <a:t>Agentless and low learning curve means it can be used in more practical applications (like networking) and become the standard language across all infrastructure.</a:t>
            </a:r>
          </a:p>
          <a:p>
            <a:pPr marL="257175" lvl="0" indent="-257175">
              <a:buSzPts val="1400"/>
              <a:buFont typeface="Red Hat Text"/>
              <a:buChar char="•"/>
            </a:pPr>
            <a:endParaRPr lang="en-US" dirty="0">
              <a:solidFill>
                <a:schemeClr val="tx1"/>
              </a:solidFill>
              <a:latin typeface="Red Hat Text"/>
              <a:ea typeface="Red Hat Text"/>
              <a:cs typeface="Red Hat Text"/>
              <a:sym typeface="Red Hat Text"/>
            </a:endParaRPr>
          </a:p>
          <a:p>
            <a:pPr marL="257175" lvl="0" indent="-257175">
              <a:buSzPts val="1400"/>
              <a:buFont typeface="Red Hat Text"/>
              <a:buChar char="•"/>
            </a:pPr>
            <a:r>
              <a:rPr lang="en-US" dirty="0">
                <a:solidFill>
                  <a:schemeClr val="tx1"/>
                </a:solidFill>
                <a:latin typeface="Red Hat Text"/>
                <a:ea typeface="Red Hat Text"/>
                <a:cs typeface="Red Hat Text"/>
                <a:sym typeface="Red Hat Text"/>
              </a:rPr>
              <a:t>Enterprise Support.  Ansible is a </a:t>
            </a:r>
            <a:r>
              <a:rPr lang="en-US" i="1" dirty="0">
                <a:solidFill>
                  <a:schemeClr val="tx1"/>
                </a:solidFill>
                <a:latin typeface="Red Hat Text"/>
                <a:ea typeface="Red Hat Text"/>
                <a:cs typeface="Red Hat Text"/>
                <a:sym typeface="Red Hat Text"/>
              </a:rPr>
              <a:t>product</a:t>
            </a:r>
            <a:r>
              <a:rPr lang="en-US" dirty="0">
                <a:solidFill>
                  <a:schemeClr val="tx1"/>
                </a:solidFill>
                <a:latin typeface="Red Hat Text"/>
                <a:ea typeface="Red Hat Text"/>
                <a:cs typeface="Red Hat Text"/>
                <a:sym typeface="Red Hat Text"/>
              </a:rPr>
              <a:t>, </a:t>
            </a:r>
            <a:r>
              <a:rPr lang="en-US" dirty="0" smtClean="0">
                <a:solidFill>
                  <a:schemeClr val="tx1"/>
                </a:solidFill>
                <a:latin typeface="Red Hat Text"/>
                <a:ea typeface="Red Hat Text"/>
                <a:cs typeface="Red Hat Text"/>
                <a:sym typeface="Red Hat Text"/>
              </a:rPr>
              <a:t>an offering such as NAPALM,  is a </a:t>
            </a:r>
            <a:r>
              <a:rPr lang="en-US" i="1" dirty="0">
                <a:solidFill>
                  <a:schemeClr val="tx1"/>
                </a:solidFill>
                <a:latin typeface="Red Hat Text"/>
                <a:ea typeface="Red Hat Text"/>
                <a:cs typeface="Red Hat Text"/>
                <a:sym typeface="Red Hat Text"/>
              </a:rPr>
              <a:t>project</a:t>
            </a:r>
            <a:r>
              <a:rPr lang="en-US" dirty="0">
                <a:solidFill>
                  <a:schemeClr val="tx1"/>
                </a:solidFill>
                <a:latin typeface="Red Hat Text"/>
                <a:ea typeface="Red Hat Text"/>
                <a:cs typeface="Red Hat Text"/>
                <a:sym typeface="Red Hat Text"/>
              </a:rPr>
              <a:t>. </a:t>
            </a:r>
          </a:p>
          <a:p>
            <a:pPr marL="257175" lvl="0" indent="-257175">
              <a:buSzPts val="1400"/>
              <a:buFont typeface="Red Hat Text"/>
              <a:buChar char="•"/>
            </a:pPr>
            <a:endParaRPr lang="en-US" dirty="0" smtClean="0">
              <a:solidFill>
                <a:schemeClr val="tx1"/>
              </a:solidFill>
              <a:latin typeface="Red Hat Text"/>
              <a:ea typeface="Red Hat Text"/>
              <a:cs typeface="Red Hat Text"/>
              <a:sym typeface="Red Hat Text"/>
            </a:endParaRPr>
          </a:p>
          <a:p>
            <a:pPr lvl="0">
              <a:buSzPts val="1400"/>
            </a:pPr>
            <a:endParaRPr lang="en-US" dirty="0" smtClean="0">
              <a:solidFill>
                <a:schemeClr val="tx1"/>
              </a:solidFill>
              <a:latin typeface="Red Hat Text"/>
              <a:ea typeface="Red Hat Text"/>
              <a:cs typeface="Red Hat Text"/>
              <a:sym typeface="Red Hat Text"/>
            </a:endParaRPr>
          </a:p>
          <a:p>
            <a:pPr marL="257175" lvl="0" indent="-257175">
              <a:buSzPts val="1400"/>
              <a:buFont typeface="Red Hat Text"/>
              <a:buChar char="•"/>
            </a:pPr>
            <a:endParaRPr lang="en-US" dirty="0" smtClean="0">
              <a:solidFill>
                <a:schemeClr val="tx1"/>
              </a:solidFill>
              <a:latin typeface="Red Hat Text"/>
              <a:ea typeface="Red Hat Text"/>
              <a:cs typeface="Red Hat Text"/>
              <a:sym typeface="Red Hat Text"/>
            </a:endParaRPr>
          </a:p>
          <a:p>
            <a:pPr marL="257175" lvl="0" indent="-257175">
              <a:buSzPts val="1400"/>
              <a:buFont typeface="Red Hat Text"/>
              <a:buChar char="•"/>
            </a:pPr>
            <a:endParaRPr lang="en-US" u="sng" dirty="0">
              <a:solidFill>
                <a:srgbClr val="0070C0"/>
              </a:solidFill>
              <a:latin typeface="Red Hat Text"/>
              <a:ea typeface="Red Hat Text"/>
              <a:cs typeface="Red Hat Text"/>
              <a:sym typeface="Red Hat Text"/>
            </a:endParaRPr>
          </a:p>
        </p:txBody>
      </p:sp>
    </p:spTree>
    <p:extLst>
      <p:ext uri="{BB962C8B-B14F-4D97-AF65-F5344CB8AC3E}">
        <p14:creationId xmlns:p14="http://schemas.microsoft.com/office/powerpoint/2010/main" val="1318885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149"/>
          <p:cNvSpPr txBox="1">
            <a:spLocks noGrp="1"/>
          </p:cNvSpPr>
          <p:nvPr>
            <p:ph type="title"/>
          </p:nvPr>
        </p:nvSpPr>
        <p:spPr>
          <a:xfrm>
            <a:off x="1421825" y="2218871"/>
            <a:ext cx="5032200" cy="172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b="1" dirty="0" smtClean="0"/>
              <a:t>Ansible Use Cases</a:t>
            </a:r>
            <a:endParaRPr sz="2900" b="1" dirty="0"/>
          </a:p>
          <a:p>
            <a:pPr marL="0" lvl="0" indent="0" algn="l" rtl="0">
              <a:spcBef>
                <a:spcPts val="0"/>
              </a:spcBef>
              <a:spcAft>
                <a:spcPts val="0"/>
              </a:spcAft>
              <a:buNone/>
            </a:pPr>
            <a:endParaRPr sz="2900" dirty="0"/>
          </a:p>
          <a:p>
            <a:pPr marL="0" lvl="0" indent="0" algn="l" rtl="0">
              <a:spcBef>
                <a:spcPts val="0"/>
              </a:spcBef>
              <a:spcAft>
                <a:spcPts val="0"/>
              </a:spcAft>
              <a:buNone/>
            </a:pPr>
            <a:endParaRPr sz="2900" dirty="0"/>
          </a:p>
          <a:p>
            <a:pPr marL="0" lvl="0" indent="0" algn="l" rtl="0">
              <a:spcBef>
                <a:spcPts val="0"/>
              </a:spcBef>
              <a:spcAft>
                <a:spcPts val="0"/>
              </a:spcAft>
              <a:buNone/>
            </a:pPr>
            <a:endParaRPr dirty="0"/>
          </a:p>
        </p:txBody>
      </p:sp>
      <p:sp>
        <p:nvSpPr>
          <p:cNvPr id="1927" name="Google Shape;1927;p14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fld id="{00000000-1234-1234-1234-123412341234}" type="slidenum">
              <a:rPr kumimoji="0" lang="en-US" sz="600" b="0" i="0" u="none" strike="noStrike" kern="0" cap="none" spc="0" normalizeH="0" baseline="0" noProof="0">
                <a:ln>
                  <a:noFill/>
                </a:ln>
                <a:solidFill>
                  <a:srgbClr val="FFFFFF"/>
                </a:solidFill>
                <a:effectLst/>
                <a:uLnTx/>
                <a:uFillTx/>
                <a:latin typeface="Red Hat Text"/>
                <a:ea typeface="Red Hat Text"/>
                <a:cs typeface="Red Hat Text"/>
                <a:sym typeface="Red Hat Text"/>
              </a:rPr>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t>25</a:t>
            </a:fld>
            <a:endParaRPr kumimoji="0" sz="600" b="0" i="0" u="none" strike="noStrike" kern="0" cap="none" spc="0" normalizeH="0" baseline="0" noProof="0">
              <a:ln>
                <a:noFill/>
              </a:ln>
              <a:solidFill>
                <a:srgbClr val="FFFFFF"/>
              </a:solidFill>
              <a:effectLst/>
              <a:uLnTx/>
              <a:uFillTx/>
              <a:latin typeface="Red Hat Text"/>
              <a:ea typeface="Red Hat Text"/>
              <a:cs typeface="Red Hat Text"/>
              <a:sym typeface="Red Hat Text"/>
            </a:endParaRPr>
          </a:p>
        </p:txBody>
      </p:sp>
    </p:spTree>
    <p:extLst>
      <p:ext uri="{BB962C8B-B14F-4D97-AF65-F5344CB8AC3E}">
        <p14:creationId xmlns:p14="http://schemas.microsoft.com/office/powerpoint/2010/main" val="3895539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52"/>
          <p:cNvSpPr txBox="1">
            <a:spLocks noGrp="1"/>
          </p:cNvSpPr>
          <p:nvPr>
            <p:ph type="title"/>
          </p:nvPr>
        </p:nvSpPr>
        <p:spPr>
          <a:xfrm>
            <a:off x="553429" y="145995"/>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latin typeface="Red Hat Text"/>
                <a:ea typeface="Red Hat Text"/>
                <a:cs typeface="Red Hat Text"/>
                <a:sym typeface="Red Hat Text"/>
              </a:rPr>
              <a:t>Ansible Use Cases</a:t>
            </a:r>
            <a:endParaRPr sz="1200" dirty="0">
              <a:solidFill>
                <a:srgbClr val="FF0000"/>
              </a:solidFill>
              <a:latin typeface="Red Hat Text"/>
              <a:ea typeface="Red Hat Text"/>
              <a:cs typeface="Red Hat Text"/>
              <a:sym typeface="Red Hat Text"/>
            </a:endParaRPr>
          </a:p>
          <a:p>
            <a:pPr marL="0" lvl="0" indent="0" algn="l" rtl="0">
              <a:lnSpc>
                <a:spcPct val="130000"/>
              </a:lnSpc>
              <a:spcBef>
                <a:spcPts val="0"/>
              </a:spcBef>
              <a:spcAft>
                <a:spcPts val="0"/>
              </a:spcAft>
              <a:buSzPts val="2600"/>
              <a:buNone/>
            </a:pPr>
            <a:endParaRPr sz="1200" dirty="0">
              <a:solidFill>
                <a:srgbClr val="FF0000"/>
              </a:solidFill>
            </a:endParaRPr>
          </a:p>
        </p:txBody>
      </p:sp>
      <p:sp>
        <p:nvSpPr>
          <p:cNvPr id="1981" name="Google Shape;1981;p152"/>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26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284" y="842721"/>
            <a:ext cx="6849431" cy="345805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52"/>
          <p:cNvSpPr txBox="1">
            <a:spLocks noGrp="1"/>
          </p:cNvSpPr>
          <p:nvPr>
            <p:ph type="title"/>
          </p:nvPr>
        </p:nvSpPr>
        <p:spPr>
          <a:xfrm>
            <a:off x="553429" y="145995"/>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latin typeface="Red Hat Text"/>
                <a:ea typeface="Red Hat Text"/>
                <a:cs typeface="Red Hat Text"/>
                <a:sym typeface="Red Hat Text"/>
              </a:rPr>
              <a:t>Ansible Use Cases</a:t>
            </a:r>
            <a:endParaRPr sz="1200" dirty="0">
              <a:solidFill>
                <a:srgbClr val="FF0000"/>
              </a:solidFill>
              <a:latin typeface="Red Hat Text"/>
              <a:ea typeface="Red Hat Text"/>
              <a:cs typeface="Red Hat Text"/>
              <a:sym typeface="Red Hat Text"/>
            </a:endParaRPr>
          </a:p>
          <a:p>
            <a:pPr marL="0" lvl="0" indent="0" algn="l" rtl="0">
              <a:lnSpc>
                <a:spcPct val="130000"/>
              </a:lnSpc>
              <a:spcBef>
                <a:spcPts val="0"/>
              </a:spcBef>
              <a:spcAft>
                <a:spcPts val="0"/>
              </a:spcAft>
              <a:buSzPts val="2600"/>
              <a:buNone/>
            </a:pPr>
            <a:endParaRPr sz="1200" dirty="0">
              <a:solidFill>
                <a:srgbClr val="FF0000"/>
              </a:solidFill>
            </a:endParaRPr>
          </a:p>
        </p:txBody>
      </p:sp>
      <p:sp>
        <p:nvSpPr>
          <p:cNvPr id="1981" name="Google Shape;1981;p152"/>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27</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943" y="933221"/>
            <a:ext cx="6192114" cy="3277057"/>
          </a:xfrm>
          <a:prstGeom prst="rect">
            <a:avLst/>
          </a:prstGeom>
        </p:spPr>
      </p:pic>
    </p:spTree>
    <p:extLst>
      <p:ext uri="{BB962C8B-B14F-4D97-AF65-F5344CB8AC3E}">
        <p14:creationId xmlns:p14="http://schemas.microsoft.com/office/powerpoint/2010/main" val="3316267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949"/>
        <p:cNvGrpSpPr/>
        <p:nvPr/>
      </p:nvGrpSpPr>
      <p:grpSpPr>
        <a:xfrm>
          <a:off x="0" y="0"/>
          <a:ext cx="0" cy="0"/>
          <a:chOff x="0" y="0"/>
          <a:chExt cx="0" cy="0"/>
        </a:xfrm>
      </p:grpSpPr>
      <p:sp>
        <p:nvSpPr>
          <p:cNvPr id="1950" name="Google Shape;1950;p152"/>
          <p:cNvSpPr txBox="1">
            <a:spLocks noGrp="1"/>
          </p:cNvSpPr>
          <p:nvPr>
            <p:ph type="title"/>
          </p:nvPr>
        </p:nvSpPr>
        <p:spPr>
          <a:xfrm>
            <a:off x="553429" y="145995"/>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latin typeface="Red Hat Text"/>
                <a:ea typeface="Red Hat Text"/>
                <a:cs typeface="Red Hat Text"/>
                <a:sym typeface="Red Hat Text"/>
              </a:rPr>
              <a:t>Ansible Use Cases – Ansible &amp; Cisco Nexus Dashboard</a:t>
            </a:r>
            <a:endParaRPr sz="1200" dirty="0">
              <a:solidFill>
                <a:srgbClr val="FF0000"/>
              </a:solidFill>
              <a:latin typeface="Red Hat Text"/>
              <a:ea typeface="Red Hat Text"/>
              <a:cs typeface="Red Hat Text"/>
              <a:sym typeface="Red Hat Text"/>
            </a:endParaRPr>
          </a:p>
          <a:p>
            <a:pPr marL="0" lvl="0" indent="0" algn="l" rtl="0">
              <a:lnSpc>
                <a:spcPct val="130000"/>
              </a:lnSpc>
              <a:spcBef>
                <a:spcPts val="0"/>
              </a:spcBef>
              <a:spcAft>
                <a:spcPts val="0"/>
              </a:spcAft>
              <a:buSzPts val="2600"/>
              <a:buNone/>
            </a:pPr>
            <a:endParaRPr sz="1200" dirty="0">
              <a:solidFill>
                <a:srgbClr val="FF0000"/>
              </a:solidFill>
            </a:endParaRPr>
          </a:p>
        </p:txBody>
      </p:sp>
      <p:sp>
        <p:nvSpPr>
          <p:cNvPr id="1981" name="Google Shape;1981;p152"/>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28</a:t>
            </a:fld>
            <a:endParaRPr/>
          </a:p>
        </p:txBody>
      </p:sp>
      <p:sp>
        <p:nvSpPr>
          <p:cNvPr id="2" name="TextBox 1"/>
          <p:cNvSpPr txBox="1"/>
          <p:nvPr/>
        </p:nvSpPr>
        <p:spPr>
          <a:xfrm>
            <a:off x="1484128" y="4659616"/>
            <a:ext cx="5113538" cy="276999"/>
          </a:xfrm>
          <a:prstGeom prst="rect">
            <a:avLst/>
          </a:prstGeom>
          <a:noFill/>
        </p:spPr>
        <p:txBody>
          <a:bodyPr wrap="square" rtlCol="0">
            <a:spAutoFit/>
          </a:bodyPr>
          <a:lstStyle/>
          <a:p>
            <a:r>
              <a:rPr lang="en-US" sz="1200" u="sng" dirty="0">
                <a:solidFill>
                  <a:srgbClr val="FF0000"/>
                </a:solidFill>
                <a:latin typeface="Red Hat Text" panose="02010503040201060303" pitchFamily="2" charset="0"/>
              </a:rPr>
              <a:t>https://github.com/datacenter/Ansible-NXOS</a:t>
            </a:r>
          </a:p>
        </p:txBody>
      </p:sp>
      <p:sp>
        <p:nvSpPr>
          <p:cNvPr id="4" name="TextBox 3"/>
          <p:cNvSpPr txBox="1"/>
          <p:nvPr/>
        </p:nvSpPr>
        <p:spPr>
          <a:xfrm>
            <a:off x="335831" y="3518613"/>
            <a:ext cx="8367345" cy="307777"/>
          </a:xfrm>
          <a:prstGeom prst="rect">
            <a:avLst/>
          </a:prstGeom>
          <a:noFill/>
        </p:spPr>
        <p:txBody>
          <a:bodyPr wrap="square" rtlCol="0">
            <a:spAutoFit/>
          </a:bodyPr>
          <a:lstStyle/>
          <a:p>
            <a:r>
              <a:rPr lang="en-US" dirty="0" smtClean="0"/>
              <a:t>DevOps </a:t>
            </a:r>
            <a:r>
              <a:rPr lang="en-US" dirty="0"/>
              <a:t>can leverage an Infrastructure as Code approach to link </a:t>
            </a:r>
            <a:r>
              <a:rPr lang="en-US" dirty="0" smtClean="0"/>
              <a:t>Ansible </a:t>
            </a:r>
            <a:r>
              <a:rPr lang="en-US" dirty="0"/>
              <a:t>services with the MSO API.</a:t>
            </a:r>
          </a:p>
        </p:txBody>
      </p:sp>
      <p:pic>
        <p:nvPicPr>
          <p:cNvPr id="1920" name="Picture 19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36" y="739754"/>
            <a:ext cx="7314286" cy="2600000"/>
          </a:xfrm>
          <a:prstGeom prst="rect">
            <a:avLst/>
          </a:prstGeom>
        </p:spPr>
      </p:pic>
    </p:spTree>
    <p:extLst>
      <p:ext uri="{BB962C8B-B14F-4D97-AF65-F5344CB8AC3E}">
        <p14:creationId xmlns:p14="http://schemas.microsoft.com/office/powerpoint/2010/main" val="3548669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52"/>
          <p:cNvSpPr txBox="1">
            <a:spLocks noGrp="1"/>
          </p:cNvSpPr>
          <p:nvPr>
            <p:ph type="title"/>
          </p:nvPr>
        </p:nvSpPr>
        <p:spPr>
          <a:xfrm>
            <a:off x="553429" y="145995"/>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a:solidFill>
                  <a:srgbClr val="FF0000"/>
                </a:solidFill>
                <a:latin typeface="Red Hat Text"/>
                <a:ea typeface="Red Hat Text"/>
                <a:cs typeface="Red Hat Text"/>
                <a:sym typeface="Red Hat Text"/>
              </a:rPr>
              <a:t>Automating Cisco Solutions with Ansible – Cisco &amp; Red Hat Better Together </a:t>
            </a:r>
            <a:endParaRPr sz="1200">
              <a:solidFill>
                <a:srgbClr val="FF0000"/>
              </a:solidFill>
              <a:latin typeface="Red Hat Text"/>
              <a:ea typeface="Red Hat Text"/>
              <a:cs typeface="Red Hat Text"/>
              <a:sym typeface="Red Hat Text"/>
            </a:endParaRPr>
          </a:p>
          <a:p>
            <a:pPr marL="0" lvl="0" indent="0" algn="l" rtl="0">
              <a:lnSpc>
                <a:spcPct val="130000"/>
              </a:lnSpc>
              <a:spcBef>
                <a:spcPts val="0"/>
              </a:spcBef>
              <a:spcAft>
                <a:spcPts val="0"/>
              </a:spcAft>
              <a:buSzPts val="2600"/>
              <a:buNone/>
            </a:pPr>
            <a:endParaRPr sz="1200">
              <a:solidFill>
                <a:srgbClr val="FF0000"/>
              </a:solidFill>
            </a:endParaRPr>
          </a:p>
        </p:txBody>
      </p:sp>
      <p:sp>
        <p:nvSpPr>
          <p:cNvPr id="1951" name="Google Shape;1951;p152"/>
          <p:cNvSpPr txBox="1"/>
          <p:nvPr/>
        </p:nvSpPr>
        <p:spPr>
          <a:xfrm>
            <a:off x="559188" y="1035848"/>
            <a:ext cx="3770100" cy="200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EE0000"/>
                </a:solidFill>
                <a:latin typeface="Red Hat Text"/>
                <a:ea typeface="Red Hat Text"/>
                <a:cs typeface="Red Hat Text"/>
                <a:sym typeface="Red Hat Text"/>
              </a:rPr>
              <a:t>Designed to orchestrate management across domains and product platforms</a:t>
            </a:r>
            <a:endParaRPr sz="1400" b="0" i="0" u="none" strike="noStrike" cap="none">
              <a:solidFill>
                <a:srgbClr val="EE0000"/>
              </a:solidFill>
              <a:latin typeface="Red Hat Text"/>
              <a:ea typeface="Red Hat Text"/>
              <a:cs typeface="Red Hat Text"/>
              <a:sym typeface="Red Hat Text"/>
            </a:endParaRPr>
          </a:p>
          <a:p>
            <a:pPr marL="0" marR="0" lvl="0" indent="0" algn="l" rtl="0">
              <a:lnSpc>
                <a:spcPct val="115000"/>
              </a:lnSpc>
              <a:spcBef>
                <a:spcPts val="0"/>
              </a:spcBef>
              <a:spcAft>
                <a:spcPts val="0"/>
              </a:spcAft>
              <a:buClr>
                <a:srgbClr val="000000"/>
              </a:buClr>
              <a:buSzPts val="1125"/>
              <a:buFont typeface="Arial"/>
              <a:buNone/>
            </a:pPr>
            <a:endParaRPr sz="1125" b="1" i="0" u="none" strike="noStrike" cap="none">
              <a:solidFill>
                <a:srgbClr val="434343"/>
              </a:solidFill>
              <a:latin typeface="Red Hat Text"/>
              <a:ea typeface="Red Hat Text"/>
              <a:cs typeface="Red Hat Text"/>
              <a:sym typeface="Red Hat Text"/>
            </a:endParaRPr>
          </a:p>
          <a:p>
            <a:pPr marL="457200" marR="0" lvl="0" indent="-304800" algn="l" rtl="0">
              <a:lnSpc>
                <a:spcPct val="115000"/>
              </a:lnSpc>
              <a:spcBef>
                <a:spcPts val="0"/>
              </a:spcBef>
              <a:spcAft>
                <a:spcPts val="0"/>
              </a:spcAft>
              <a:buSzPts val="1600"/>
              <a:buFont typeface="Red Hat Text"/>
              <a:buChar char="●"/>
            </a:pPr>
            <a:r>
              <a:rPr lang="en-US" sz="1200" b="0" i="0" u="none" strike="noStrike" cap="none">
                <a:latin typeface="Red Hat Text"/>
                <a:ea typeface="Red Hat Text"/>
                <a:cs typeface="Red Hat Text"/>
                <a:sym typeface="Red Hat Text"/>
              </a:rPr>
              <a:t>Expansion of Ansible as the enterprise automation platform</a:t>
            </a:r>
            <a:endParaRPr sz="1200" b="0" i="0" u="none" strike="noStrike" cap="none">
              <a:latin typeface="Red Hat Text"/>
              <a:ea typeface="Red Hat Text"/>
              <a:cs typeface="Red Hat Text"/>
              <a:sym typeface="Red Hat Text"/>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latin typeface="Red Hat Text"/>
              <a:ea typeface="Red Hat Text"/>
              <a:cs typeface="Red Hat Text"/>
              <a:sym typeface="Red Hat Text"/>
            </a:endParaRPr>
          </a:p>
          <a:p>
            <a:pPr marL="457200" marR="0" lvl="0" indent="-304800" algn="l" rtl="0">
              <a:lnSpc>
                <a:spcPct val="115000"/>
              </a:lnSpc>
              <a:spcBef>
                <a:spcPts val="0"/>
              </a:spcBef>
              <a:spcAft>
                <a:spcPts val="0"/>
              </a:spcAft>
              <a:buSzPts val="1600"/>
              <a:buFont typeface="Red Hat Text"/>
              <a:buChar char="●"/>
            </a:pPr>
            <a:r>
              <a:rPr lang="en-US" sz="1200" b="0" i="0" u="none" strike="noStrike" cap="none">
                <a:latin typeface="Red Hat Text"/>
                <a:ea typeface="Red Hat Text"/>
                <a:cs typeface="Red Hat Text"/>
                <a:sym typeface="Red Hat Text"/>
              </a:rPr>
              <a:t>Integrates &amp; orchestrates multiple classes of network management solutions</a:t>
            </a:r>
            <a:endParaRPr sz="1200" b="0" i="0" u="none" strike="noStrike" cap="none">
              <a:latin typeface="Red Hat Text"/>
              <a:ea typeface="Red Hat Text"/>
              <a:cs typeface="Red Hat Text"/>
              <a:sym typeface="Red Hat Text"/>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latin typeface="Red Hat Text"/>
              <a:ea typeface="Red Hat Text"/>
              <a:cs typeface="Red Hat Text"/>
              <a:sym typeface="Red Hat Text"/>
            </a:endParaRPr>
          </a:p>
          <a:p>
            <a:pPr marL="457200" marR="0" lvl="0" indent="-304800" algn="l" rtl="0">
              <a:lnSpc>
                <a:spcPct val="115000"/>
              </a:lnSpc>
              <a:spcBef>
                <a:spcPts val="0"/>
              </a:spcBef>
              <a:spcAft>
                <a:spcPts val="0"/>
              </a:spcAft>
              <a:buSzPts val="1600"/>
              <a:buFont typeface="Red Hat Text"/>
              <a:buChar char="●"/>
            </a:pPr>
            <a:r>
              <a:rPr lang="en-US" sz="1200" b="0" i="0" u="none" strike="noStrike" cap="none">
                <a:latin typeface="Red Hat Text"/>
                <a:ea typeface="Red Hat Text"/>
                <a:cs typeface="Red Hat Text"/>
                <a:sym typeface="Red Hat Text"/>
              </a:rPr>
              <a:t>Provides modules, roles and playbooks to support use cases across those solutions</a:t>
            </a:r>
            <a:endParaRPr sz="1200" b="0" i="0" u="none" strike="noStrike" cap="none">
              <a:latin typeface="Red Hat Text"/>
              <a:ea typeface="Red Hat Text"/>
              <a:cs typeface="Red Hat Text"/>
              <a:sym typeface="Red Hat Text"/>
            </a:endParaRPr>
          </a:p>
        </p:txBody>
      </p:sp>
      <p:pic>
        <p:nvPicPr>
          <p:cNvPr id="1952" name="Google Shape;1952;p152"/>
          <p:cNvPicPr preferRelativeResize="0"/>
          <p:nvPr/>
        </p:nvPicPr>
        <p:blipFill rotWithShape="1">
          <a:blip r:embed="rId3">
            <a:alphaModFix/>
          </a:blip>
          <a:srcRect/>
          <a:stretch/>
        </p:blipFill>
        <p:spPr>
          <a:xfrm>
            <a:off x="6401691" y="2579621"/>
            <a:ext cx="858825" cy="261802"/>
          </a:xfrm>
          <a:prstGeom prst="rect">
            <a:avLst/>
          </a:prstGeom>
          <a:noFill/>
          <a:ln>
            <a:noFill/>
          </a:ln>
        </p:spPr>
      </p:pic>
      <p:cxnSp>
        <p:nvCxnSpPr>
          <p:cNvPr id="1953" name="Google Shape;1953;p152"/>
          <p:cNvCxnSpPr/>
          <p:nvPr/>
        </p:nvCxnSpPr>
        <p:spPr>
          <a:xfrm>
            <a:off x="5499583" y="2734733"/>
            <a:ext cx="812100" cy="0"/>
          </a:xfrm>
          <a:prstGeom prst="straightConnector1">
            <a:avLst/>
          </a:prstGeom>
          <a:noFill/>
          <a:ln w="9525" cap="flat" cmpd="sng">
            <a:solidFill>
              <a:srgbClr val="9E9E9E"/>
            </a:solidFill>
            <a:prstDash val="solid"/>
            <a:round/>
            <a:headEnd type="none" w="sm" len="sm"/>
            <a:tailEnd type="none" w="sm" len="sm"/>
          </a:ln>
        </p:spPr>
      </p:cxnSp>
      <p:cxnSp>
        <p:nvCxnSpPr>
          <p:cNvPr id="1954" name="Google Shape;1954;p152"/>
          <p:cNvCxnSpPr/>
          <p:nvPr/>
        </p:nvCxnSpPr>
        <p:spPr>
          <a:xfrm>
            <a:off x="7350600" y="2707515"/>
            <a:ext cx="858900" cy="0"/>
          </a:xfrm>
          <a:prstGeom prst="straightConnector1">
            <a:avLst/>
          </a:prstGeom>
          <a:noFill/>
          <a:ln w="9525" cap="flat" cmpd="sng">
            <a:solidFill>
              <a:srgbClr val="9E9E9E"/>
            </a:solidFill>
            <a:prstDash val="solid"/>
            <a:round/>
            <a:headEnd type="none" w="sm" len="sm"/>
            <a:tailEnd type="none" w="sm" len="sm"/>
          </a:ln>
        </p:spPr>
      </p:cxnSp>
      <p:cxnSp>
        <p:nvCxnSpPr>
          <p:cNvPr id="1955" name="Google Shape;1955;p152"/>
          <p:cNvCxnSpPr/>
          <p:nvPr/>
        </p:nvCxnSpPr>
        <p:spPr>
          <a:xfrm>
            <a:off x="6788194" y="2967273"/>
            <a:ext cx="2700" cy="255300"/>
          </a:xfrm>
          <a:prstGeom prst="straightConnector1">
            <a:avLst/>
          </a:prstGeom>
          <a:noFill/>
          <a:ln w="9525" cap="flat" cmpd="sng">
            <a:solidFill>
              <a:srgbClr val="9E9E9E"/>
            </a:solidFill>
            <a:prstDash val="solid"/>
            <a:round/>
            <a:headEnd type="none" w="sm" len="sm"/>
            <a:tailEnd type="none" w="sm" len="sm"/>
          </a:ln>
        </p:spPr>
      </p:cxnSp>
      <p:cxnSp>
        <p:nvCxnSpPr>
          <p:cNvPr id="1956" name="Google Shape;1956;p152"/>
          <p:cNvCxnSpPr/>
          <p:nvPr/>
        </p:nvCxnSpPr>
        <p:spPr>
          <a:xfrm>
            <a:off x="6786632" y="2153024"/>
            <a:ext cx="2700" cy="255300"/>
          </a:xfrm>
          <a:prstGeom prst="straightConnector1">
            <a:avLst/>
          </a:prstGeom>
          <a:noFill/>
          <a:ln w="9525" cap="flat" cmpd="sng">
            <a:solidFill>
              <a:srgbClr val="666666"/>
            </a:solidFill>
            <a:prstDash val="solid"/>
            <a:round/>
            <a:headEnd type="none" w="sm" len="sm"/>
            <a:tailEnd type="none" w="sm" len="sm"/>
          </a:ln>
        </p:spPr>
      </p:cxnSp>
      <p:cxnSp>
        <p:nvCxnSpPr>
          <p:cNvPr id="1957" name="Google Shape;1957;p152"/>
          <p:cNvCxnSpPr/>
          <p:nvPr/>
        </p:nvCxnSpPr>
        <p:spPr>
          <a:xfrm>
            <a:off x="5992177" y="2263607"/>
            <a:ext cx="480600" cy="225600"/>
          </a:xfrm>
          <a:prstGeom prst="straightConnector1">
            <a:avLst/>
          </a:prstGeom>
          <a:noFill/>
          <a:ln w="9525" cap="flat" cmpd="sng">
            <a:solidFill>
              <a:srgbClr val="666666"/>
            </a:solidFill>
            <a:prstDash val="solid"/>
            <a:round/>
            <a:headEnd type="none" w="sm" len="sm"/>
            <a:tailEnd type="none" w="sm" len="sm"/>
          </a:ln>
        </p:spPr>
      </p:cxnSp>
      <p:cxnSp>
        <p:nvCxnSpPr>
          <p:cNvPr id="1958" name="Google Shape;1958;p152"/>
          <p:cNvCxnSpPr/>
          <p:nvPr/>
        </p:nvCxnSpPr>
        <p:spPr>
          <a:xfrm rot="10800000" flipH="1">
            <a:off x="5906409" y="2903591"/>
            <a:ext cx="625800" cy="311100"/>
          </a:xfrm>
          <a:prstGeom prst="straightConnector1">
            <a:avLst/>
          </a:prstGeom>
          <a:noFill/>
          <a:ln w="9525" cap="flat" cmpd="sng">
            <a:solidFill>
              <a:srgbClr val="9E9E9E"/>
            </a:solidFill>
            <a:prstDash val="solid"/>
            <a:round/>
            <a:headEnd type="none" w="sm" len="sm"/>
            <a:tailEnd type="none" w="sm" len="sm"/>
          </a:ln>
        </p:spPr>
      </p:cxnSp>
      <p:cxnSp>
        <p:nvCxnSpPr>
          <p:cNvPr id="1959" name="Google Shape;1959;p152"/>
          <p:cNvCxnSpPr/>
          <p:nvPr/>
        </p:nvCxnSpPr>
        <p:spPr>
          <a:xfrm>
            <a:off x="7048160" y="2898335"/>
            <a:ext cx="638400" cy="378300"/>
          </a:xfrm>
          <a:prstGeom prst="straightConnector1">
            <a:avLst/>
          </a:prstGeom>
          <a:noFill/>
          <a:ln w="9525" cap="flat" cmpd="sng">
            <a:solidFill>
              <a:srgbClr val="9E9E9E"/>
            </a:solidFill>
            <a:prstDash val="solid"/>
            <a:round/>
            <a:headEnd type="none" w="sm" len="sm"/>
            <a:tailEnd type="none" w="sm" len="sm"/>
          </a:ln>
        </p:spPr>
      </p:cxnSp>
      <p:cxnSp>
        <p:nvCxnSpPr>
          <p:cNvPr id="1960" name="Google Shape;1960;p152"/>
          <p:cNvCxnSpPr/>
          <p:nvPr/>
        </p:nvCxnSpPr>
        <p:spPr>
          <a:xfrm flipH="1">
            <a:off x="7146094" y="2145614"/>
            <a:ext cx="320844" cy="371904"/>
          </a:xfrm>
          <a:prstGeom prst="straightConnector1">
            <a:avLst/>
          </a:prstGeom>
          <a:noFill/>
          <a:ln w="9525" cap="flat" cmpd="sng">
            <a:solidFill>
              <a:srgbClr val="666666"/>
            </a:solidFill>
            <a:prstDash val="solid"/>
            <a:round/>
            <a:headEnd type="none" w="sm" len="sm"/>
            <a:tailEnd type="none" w="sm" len="sm"/>
          </a:ln>
        </p:spPr>
      </p:cxnSp>
      <p:grpSp>
        <p:nvGrpSpPr>
          <p:cNvPr id="1961" name="Google Shape;1961;p152"/>
          <p:cNvGrpSpPr/>
          <p:nvPr/>
        </p:nvGrpSpPr>
        <p:grpSpPr>
          <a:xfrm>
            <a:off x="6303554" y="1348405"/>
            <a:ext cx="972000" cy="443715"/>
            <a:chOff x="8460139" y="2130973"/>
            <a:chExt cx="1296000" cy="591620"/>
          </a:xfrm>
        </p:grpSpPr>
        <p:pic>
          <p:nvPicPr>
            <p:cNvPr id="1962" name="Google Shape;1962;p152"/>
            <p:cNvPicPr preferRelativeResize="0"/>
            <p:nvPr/>
          </p:nvPicPr>
          <p:blipFill rotWithShape="1">
            <a:blip r:embed="rId4">
              <a:alphaModFix/>
            </a:blip>
            <a:srcRect/>
            <a:stretch/>
          </p:blipFill>
          <p:spPr>
            <a:xfrm>
              <a:off x="8678291" y="2130973"/>
              <a:ext cx="744275" cy="459127"/>
            </a:xfrm>
            <a:prstGeom prst="rect">
              <a:avLst/>
            </a:prstGeom>
            <a:noFill/>
            <a:ln>
              <a:noFill/>
            </a:ln>
          </p:spPr>
        </p:pic>
        <p:sp>
          <p:nvSpPr>
            <p:cNvPr id="1963" name="Google Shape;1963;p152"/>
            <p:cNvSpPr txBox="1"/>
            <p:nvPr/>
          </p:nvSpPr>
          <p:spPr>
            <a:xfrm>
              <a:off x="8460139" y="2421393"/>
              <a:ext cx="1296000" cy="30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FirePower Next-Gen IPS/IDS</a:t>
              </a:r>
              <a:endParaRPr sz="825" b="0" i="0" u="none" strike="noStrike" cap="none">
                <a:solidFill>
                  <a:srgbClr val="000000"/>
                </a:solidFill>
                <a:latin typeface="Red Hat Text"/>
                <a:ea typeface="Red Hat Text"/>
                <a:cs typeface="Red Hat Text"/>
                <a:sym typeface="Red Hat Text"/>
              </a:endParaRPr>
            </a:p>
          </p:txBody>
        </p:sp>
      </p:grpSp>
      <p:grpSp>
        <p:nvGrpSpPr>
          <p:cNvPr id="1964" name="Google Shape;1964;p152"/>
          <p:cNvGrpSpPr/>
          <p:nvPr/>
        </p:nvGrpSpPr>
        <p:grpSpPr>
          <a:xfrm>
            <a:off x="5350631" y="1837577"/>
            <a:ext cx="837600" cy="630247"/>
            <a:chOff x="5434152" y="1915260"/>
            <a:chExt cx="837600" cy="630247"/>
          </a:xfrm>
        </p:grpSpPr>
        <p:pic>
          <p:nvPicPr>
            <p:cNvPr id="1965" name="Google Shape;1965;p152"/>
            <p:cNvPicPr preferRelativeResize="0"/>
            <p:nvPr/>
          </p:nvPicPr>
          <p:blipFill rotWithShape="1">
            <a:blip r:embed="rId5">
              <a:alphaModFix/>
            </a:blip>
            <a:srcRect/>
            <a:stretch/>
          </p:blipFill>
          <p:spPr>
            <a:xfrm>
              <a:off x="5591310" y="1915260"/>
              <a:ext cx="400037" cy="400037"/>
            </a:xfrm>
            <a:prstGeom prst="rect">
              <a:avLst/>
            </a:prstGeom>
            <a:noFill/>
            <a:ln>
              <a:noFill/>
            </a:ln>
          </p:spPr>
        </p:pic>
        <p:sp>
          <p:nvSpPr>
            <p:cNvPr id="1966" name="Google Shape;1966;p152"/>
            <p:cNvSpPr txBox="1"/>
            <p:nvPr/>
          </p:nvSpPr>
          <p:spPr>
            <a:xfrm>
              <a:off x="5434152" y="2326207"/>
              <a:ext cx="837600" cy="2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25"/>
                <a:buFont typeface="Arial"/>
                <a:buNone/>
              </a:pPr>
              <a:r>
                <a:rPr lang="en-US" sz="825" b="0" i="0" u="none" strike="noStrike" cap="none" dirty="0">
                  <a:solidFill>
                    <a:srgbClr val="000000"/>
                  </a:solidFill>
                  <a:latin typeface="Red Hat Text"/>
                  <a:ea typeface="Red Hat Text"/>
                  <a:cs typeface="Red Hat Text"/>
                  <a:sym typeface="Red Hat Text"/>
                </a:rPr>
                <a:t>DNA Center</a:t>
              </a:r>
              <a:endParaRPr dirty="0"/>
            </a:p>
          </p:txBody>
        </p:sp>
      </p:grpSp>
      <p:grpSp>
        <p:nvGrpSpPr>
          <p:cNvPr id="1967" name="Google Shape;1967;p152"/>
          <p:cNvGrpSpPr/>
          <p:nvPr/>
        </p:nvGrpSpPr>
        <p:grpSpPr>
          <a:xfrm>
            <a:off x="4652236" y="2524727"/>
            <a:ext cx="972000" cy="511521"/>
            <a:chOff x="4627919" y="2315297"/>
            <a:chExt cx="972000" cy="511521"/>
          </a:xfrm>
        </p:grpSpPr>
        <p:sp>
          <p:nvSpPr>
            <p:cNvPr id="1968" name="Google Shape;1968;p152"/>
            <p:cNvSpPr txBox="1"/>
            <p:nvPr/>
          </p:nvSpPr>
          <p:spPr>
            <a:xfrm>
              <a:off x="4627919" y="2688518"/>
              <a:ext cx="972000" cy="13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Umbrella</a:t>
              </a:r>
              <a:endParaRPr sz="825" b="0" i="0" u="none" strike="noStrike" cap="none">
                <a:solidFill>
                  <a:srgbClr val="000000"/>
                </a:solidFill>
                <a:latin typeface="Red Hat Text"/>
                <a:ea typeface="Red Hat Text"/>
                <a:cs typeface="Red Hat Text"/>
                <a:sym typeface="Red Hat Text"/>
              </a:endParaRPr>
            </a:p>
          </p:txBody>
        </p:sp>
        <p:pic>
          <p:nvPicPr>
            <p:cNvPr id="1969" name="Google Shape;1969;p152"/>
            <p:cNvPicPr preferRelativeResize="0"/>
            <p:nvPr/>
          </p:nvPicPr>
          <p:blipFill rotWithShape="1">
            <a:blip r:embed="rId6">
              <a:alphaModFix/>
            </a:blip>
            <a:srcRect/>
            <a:stretch/>
          </p:blipFill>
          <p:spPr>
            <a:xfrm>
              <a:off x="4943561" y="2315297"/>
              <a:ext cx="400507" cy="400507"/>
            </a:xfrm>
            <a:prstGeom prst="rect">
              <a:avLst/>
            </a:prstGeom>
            <a:noFill/>
            <a:ln>
              <a:noFill/>
            </a:ln>
          </p:spPr>
        </p:pic>
      </p:grpSp>
      <p:grpSp>
        <p:nvGrpSpPr>
          <p:cNvPr id="1970" name="Google Shape;1970;p152"/>
          <p:cNvGrpSpPr/>
          <p:nvPr/>
        </p:nvGrpSpPr>
        <p:grpSpPr>
          <a:xfrm>
            <a:off x="5377492" y="3155751"/>
            <a:ext cx="614700" cy="601228"/>
            <a:chOff x="7169986" y="4207668"/>
            <a:chExt cx="819600" cy="801637"/>
          </a:xfrm>
        </p:grpSpPr>
        <p:pic>
          <p:nvPicPr>
            <p:cNvPr id="1971" name="Google Shape;1971;p152" title="vManage"/>
            <p:cNvPicPr preferRelativeResize="0"/>
            <p:nvPr/>
          </p:nvPicPr>
          <p:blipFill rotWithShape="1">
            <a:blip r:embed="rId7">
              <a:alphaModFix/>
            </a:blip>
            <a:srcRect/>
            <a:stretch/>
          </p:blipFill>
          <p:spPr>
            <a:xfrm>
              <a:off x="7287870" y="4207668"/>
              <a:ext cx="501435" cy="501435"/>
            </a:xfrm>
            <a:prstGeom prst="rect">
              <a:avLst/>
            </a:prstGeom>
            <a:noFill/>
            <a:ln>
              <a:noFill/>
            </a:ln>
          </p:spPr>
        </p:pic>
        <p:sp>
          <p:nvSpPr>
            <p:cNvPr id="1972" name="Google Shape;1972;p152"/>
            <p:cNvSpPr txBox="1"/>
            <p:nvPr/>
          </p:nvSpPr>
          <p:spPr>
            <a:xfrm>
              <a:off x="7169986" y="4716805"/>
              <a:ext cx="819600" cy="29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vManage</a:t>
              </a:r>
              <a:endParaRPr/>
            </a:p>
          </p:txBody>
        </p:sp>
      </p:grpSp>
      <p:pic>
        <p:nvPicPr>
          <p:cNvPr id="1973" name="Google Shape;1973;p152"/>
          <p:cNvPicPr preferRelativeResize="0"/>
          <p:nvPr/>
        </p:nvPicPr>
        <p:blipFill rotWithShape="1">
          <a:blip r:embed="rId8">
            <a:alphaModFix/>
          </a:blip>
          <a:srcRect/>
          <a:stretch/>
        </p:blipFill>
        <p:spPr>
          <a:xfrm>
            <a:off x="6595991" y="3270555"/>
            <a:ext cx="381283" cy="381283"/>
          </a:xfrm>
          <a:prstGeom prst="rect">
            <a:avLst/>
          </a:prstGeom>
          <a:noFill/>
          <a:ln>
            <a:noFill/>
          </a:ln>
        </p:spPr>
      </p:pic>
      <p:pic>
        <p:nvPicPr>
          <p:cNvPr id="1974" name="Google Shape;1974;p152"/>
          <p:cNvPicPr preferRelativeResize="0"/>
          <p:nvPr/>
        </p:nvPicPr>
        <p:blipFill rotWithShape="1">
          <a:blip r:embed="rId9">
            <a:alphaModFix/>
          </a:blip>
          <a:srcRect/>
          <a:stretch/>
        </p:blipFill>
        <p:spPr>
          <a:xfrm>
            <a:off x="7664443" y="3276561"/>
            <a:ext cx="353596" cy="353596"/>
          </a:xfrm>
          <a:prstGeom prst="rect">
            <a:avLst/>
          </a:prstGeom>
          <a:noFill/>
          <a:ln>
            <a:noFill/>
          </a:ln>
        </p:spPr>
      </p:pic>
      <p:grpSp>
        <p:nvGrpSpPr>
          <p:cNvPr id="1975" name="Google Shape;1975;p152"/>
          <p:cNvGrpSpPr/>
          <p:nvPr/>
        </p:nvGrpSpPr>
        <p:grpSpPr>
          <a:xfrm>
            <a:off x="8209429" y="2529592"/>
            <a:ext cx="671175" cy="641547"/>
            <a:chOff x="10945900" y="3372792"/>
            <a:chExt cx="894900" cy="855396"/>
          </a:xfrm>
        </p:grpSpPr>
        <p:pic>
          <p:nvPicPr>
            <p:cNvPr id="1976" name="Google Shape;1976;p152"/>
            <p:cNvPicPr preferRelativeResize="0"/>
            <p:nvPr/>
          </p:nvPicPr>
          <p:blipFill rotWithShape="1">
            <a:blip r:embed="rId10">
              <a:alphaModFix/>
            </a:blip>
            <a:srcRect/>
            <a:stretch/>
          </p:blipFill>
          <p:spPr>
            <a:xfrm>
              <a:off x="11066011" y="3372792"/>
              <a:ext cx="544908" cy="547037"/>
            </a:xfrm>
            <a:prstGeom prst="rect">
              <a:avLst/>
            </a:prstGeom>
            <a:noFill/>
            <a:ln>
              <a:noFill/>
            </a:ln>
          </p:spPr>
        </p:pic>
        <p:sp>
          <p:nvSpPr>
            <p:cNvPr id="1977" name="Google Shape;1977;p152"/>
            <p:cNvSpPr txBox="1"/>
            <p:nvPr/>
          </p:nvSpPr>
          <p:spPr>
            <a:xfrm>
              <a:off x="10945900" y="3935688"/>
              <a:ext cx="894900" cy="29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Intersight</a:t>
              </a:r>
              <a:endParaRPr/>
            </a:p>
          </p:txBody>
        </p:sp>
      </p:grpSp>
      <p:pic>
        <p:nvPicPr>
          <p:cNvPr id="1978" name="Google Shape;1978;p152"/>
          <p:cNvPicPr preferRelativeResize="0"/>
          <p:nvPr/>
        </p:nvPicPr>
        <p:blipFill rotWithShape="1">
          <a:blip r:embed="rId11">
            <a:alphaModFix/>
          </a:blip>
          <a:srcRect/>
          <a:stretch/>
        </p:blipFill>
        <p:spPr>
          <a:xfrm>
            <a:off x="7466938" y="1558104"/>
            <a:ext cx="558038" cy="344286"/>
          </a:xfrm>
          <a:prstGeom prst="rect">
            <a:avLst/>
          </a:prstGeom>
          <a:noFill/>
          <a:ln>
            <a:noFill/>
          </a:ln>
        </p:spPr>
      </p:pic>
      <p:sp>
        <p:nvSpPr>
          <p:cNvPr id="1979" name="Google Shape;1979;p152"/>
          <p:cNvSpPr txBox="1"/>
          <p:nvPr/>
        </p:nvSpPr>
        <p:spPr>
          <a:xfrm>
            <a:off x="7237429" y="1762144"/>
            <a:ext cx="972000" cy="1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25" dirty="0">
                <a:solidFill>
                  <a:schemeClr val="dk1"/>
                </a:solidFill>
                <a:latin typeface="Red Hat Text"/>
                <a:ea typeface="Red Hat Text"/>
                <a:cs typeface="Red Hat Text"/>
                <a:sym typeface="Red Hat Text"/>
              </a:rPr>
              <a:t>ASA Next-Gen Firewalls</a:t>
            </a:r>
            <a:endParaRPr dirty="0"/>
          </a:p>
        </p:txBody>
      </p:sp>
      <p:sp>
        <p:nvSpPr>
          <p:cNvPr id="1980" name="Google Shape;1980;p152"/>
          <p:cNvSpPr txBox="1"/>
          <p:nvPr/>
        </p:nvSpPr>
        <p:spPr>
          <a:xfrm>
            <a:off x="6306647" y="3597871"/>
            <a:ext cx="971700" cy="22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Tetration</a:t>
            </a:r>
            <a:endParaRPr sz="825" b="0" i="0" u="none" strike="noStrike" cap="none">
              <a:solidFill>
                <a:srgbClr val="000000"/>
              </a:solidFill>
              <a:latin typeface="Red Hat Text"/>
              <a:ea typeface="Red Hat Text"/>
              <a:cs typeface="Red Hat Text"/>
              <a:sym typeface="Red Hat Text"/>
            </a:endParaRPr>
          </a:p>
        </p:txBody>
      </p:sp>
      <p:sp>
        <p:nvSpPr>
          <p:cNvPr id="1981" name="Google Shape;1981;p152"/>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29</a:t>
            </a:fld>
            <a:endParaRPr/>
          </a:p>
        </p:txBody>
      </p:sp>
      <p:pic>
        <p:nvPicPr>
          <p:cNvPr id="34" name="Google Shape;1148;p21"/>
          <p:cNvPicPr preferRelativeResize="0"/>
          <p:nvPr/>
        </p:nvPicPr>
        <p:blipFill rotWithShape="1">
          <a:blip r:embed="rId12">
            <a:alphaModFix/>
          </a:blip>
          <a:srcRect/>
          <a:stretch/>
        </p:blipFill>
        <p:spPr>
          <a:xfrm>
            <a:off x="8192397" y="1784027"/>
            <a:ext cx="406908" cy="451331"/>
          </a:xfrm>
          <a:prstGeom prst="rect">
            <a:avLst/>
          </a:prstGeom>
          <a:noFill/>
          <a:ln>
            <a:noFill/>
          </a:ln>
        </p:spPr>
      </p:pic>
      <p:cxnSp>
        <p:nvCxnSpPr>
          <p:cNvPr id="35" name="Google Shape;1149;p21"/>
          <p:cNvCxnSpPr/>
          <p:nvPr/>
        </p:nvCxnSpPr>
        <p:spPr>
          <a:xfrm flipV="1">
            <a:off x="7278422" y="2255884"/>
            <a:ext cx="739617" cy="337422"/>
          </a:xfrm>
          <a:prstGeom prst="straightConnector1">
            <a:avLst/>
          </a:prstGeom>
          <a:noFill/>
          <a:ln w="9525" cap="flat" cmpd="sng">
            <a:solidFill>
              <a:srgbClr val="9E9E9E"/>
            </a:solidFill>
            <a:prstDash val="solid"/>
            <a:round/>
            <a:headEnd type="none" w="sm" len="sm"/>
            <a:tailEnd type="none" w="sm" len="sm"/>
          </a:ln>
        </p:spPr>
      </p:cxnSp>
      <p:sp>
        <p:nvSpPr>
          <p:cNvPr id="4" name="TextBox 3"/>
          <p:cNvSpPr txBox="1"/>
          <p:nvPr/>
        </p:nvSpPr>
        <p:spPr>
          <a:xfrm>
            <a:off x="8082864" y="2257044"/>
            <a:ext cx="812640" cy="215444"/>
          </a:xfrm>
          <a:prstGeom prst="rect">
            <a:avLst/>
          </a:prstGeom>
          <a:noFill/>
        </p:spPr>
        <p:txBody>
          <a:bodyPr wrap="square" rtlCol="0">
            <a:spAutoFit/>
          </a:bodyPr>
          <a:lstStyle/>
          <a:p>
            <a:r>
              <a:rPr lang="en-US" sz="800" dirty="0" smtClean="0">
                <a:latin typeface="Red Hat Text" panose="02010503040201060303" pitchFamily="2" charset="0"/>
              </a:rPr>
              <a:t>Telehealth</a:t>
            </a:r>
            <a:endParaRPr lang="en-US" sz="800" dirty="0">
              <a:latin typeface="Red Hat Text" panose="02010503040201060303" pitchFamily="2" charset="0"/>
            </a:endParaRPr>
          </a:p>
        </p:txBody>
      </p:sp>
    </p:spTree>
    <p:extLst>
      <p:ext uri="{BB962C8B-B14F-4D97-AF65-F5344CB8AC3E}">
        <p14:creationId xmlns:p14="http://schemas.microsoft.com/office/powerpoint/2010/main" val="3863110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43"/>
          <p:cNvSpPr txBox="1">
            <a:spLocks noGrp="1"/>
          </p:cNvSpPr>
          <p:nvPr>
            <p:ph type="title"/>
          </p:nvPr>
        </p:nvSpPr>
        <p:spPr>
          <a:xfrm>
            <a:off x="503650" y="923802"/>
            <a:ext cx="7816500" cy="636937"/>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SzPts val="2600"/>
              <a:buNone/>
            </a:pPr>
            <a:r>
              <a:rPr lang="en-US" dirty="0" smtClean="0"/>
              <a:t>The Team</a:t>
            </a:r>
            <a:endParaRPr dirty="0"/>
          </a:p>
        </p:txBody>
      </p:sp>
      <p:sp>
        <p:nvSpPr>
          <p:cNvPr id="1799" name="Google Shape;1799;p14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3</a:t>
            </a:fld>
            <a:endParaRPr/>
          </a:p>
        </p:txBody>
      </p:sp>
      <p:grpSp>
        <p:nvGrpSpPr>
          <p:cNvPr id="9" name="Group 8"/>
          <p:cNvGrpSpPr/>
          <p:nvPr/>
        </p:nvGrpSpPr>
        <p:grpSpPr>
          <a:xfrm>
            <a:off x="2585050" y="653812"/>
            <a:ext cx="4648603" cy="3864061"/>
            <a:chOff x="2585050" y="653812"/>
            <a:chExt cx="4648603" cy="3864061"/>
          </a:xfrm>
        </p:grpSpPr>
        <p:grpSp>
          <p:nvGrpSpPr>
            <p:cNvPr id="7" name="Group 6"/>
            <p:cNvGrpSpPr/>
            <p:nvPr/>
          </p:nvGrpSpPr>
          <p:grpSpPr>
            <a:xfrm>
              <a:off x="2585050" y="653812"/>
              <a:ext cx="4648603" cy="3864061"/>
              <a:chOff x="2327597" y="997691"/>
              <a:chExt cx="4648603" cy="3864061"/>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597" y="997691"/>
                <a:ext cx="4648603" cy="195851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97" y="2956201"/>
                <a:ext cx="2377646" cy="190555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5243" y="2956201"/>
                <a:ext cx="2270957" cy="1905551"/>
              </a:xfrm>
              <a:prstGeom prst="rect">
                <a:avLst/>
              </a:prstGeom>
            </p:spPr>
          </p:pic>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5050" y="2467666"/>
              <a:ext cx="891617" cy="358171"/>
            </a:xfrm>
            <a:prstGeom prst="rect">
              <a:avLst/>
            </a:prstGeom>
          </p:spPr>
        </p:pic>
      </p:grpSp>
    </p:spTree>
    <p:extLst>
      <p:ext uri="{BB962C8B-B14F-4D97-AF65-F5344CB8AC3E}">
        <p14:creationId xmlns:p14="http://schemas.microsoft.com/office/powerpoint/2010/main" val="1465453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15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30</a:t>
            </a:fld>
            <a:endParaRPr/>
          </a:p>
        </p:txBody>
      </p:sp>
      <p:grpSp>
        <p:nvGrpSpPr>
          <p:cNvPr id="1987" name="Google Shape;1987;p153"/>
          <p:cNvGrpSpPr/>
          <p:nvPr/>
        </p:nvGrpSpPr>
        <p:grpSpPr>
          <a:xfrm>
            <a:off x="668407" y="748570"/>
            <a:ext cx="4552900" cy="3646361"/>
            <a:chOff x="1015076" y="745458"/>
            <a:chExt cx="4552900" cy="3646361"/>
          </a:xfrm>
        </p:grpSpPr>
        <p:grpSp>
          <p:nvGrpSpPr>
            <p:cNvPr id="1988" name="Google Shape;1988;p153"/>
            <p:cNvGrpSpPr/>
            <p:nvPr/>
          </p:nvGrpSpPr>
          <p:grpSpPr>
            <a:xfrm>
              <a:off x="1015076" y="745458"/>
              <a:ext cx="4552900" cy="3646361"/>
              <a:chOff x="2395533" y="850137"/>
              <a:chExt cx="4552900" cy="3646361"/>
            </a:xfrm>
          </p:grpSpPr>
          <p:grpSp>
            <p:nvGrpSpPr>
              <p:cNvPr id="1989" name="Google Shape;1989;p153"/>
              <p:cNvGrpSpPr/>
              <p:nvPr/>
            </p:nvGrpSpPr>
            <p:grpSpPr>
              <a:xfrm>
                <a:off x="2821007" y="1288277"/>
                <a:ext cx="876000" cy="613689"/>
                <a:chOff x="1229806" y="1873747"/>
                <a:chExt cx="876000" cy="613689"/>
              </a:xfrm>
            </p:grpSpPr>
            <p:pic>
              <p:nvPicPr>
                <p:cNvPr id="1990" name="Google Shape;1990;p153"/>
                <p:cNvPicPr preferRelativeResize="0"/>
                <p:nvPr/>
              </p:nvPicPr>
              <p:blipFill rotWithShape="1">
                <a:blip r:embed="rId3">
                  <a:alphaModFix/>
                </a:blip>
                <a:srcRect/>
                <a:stretch/>
              </p:blipFill>
              <p:spPr>
                <a:xfrm>
                  <a:off x="1450212" y="1873747"/>
                  <a:ext cx="469900" cy="469900"/>
                </a:xfrm>
                <a:prstGeom prst="rect">
                  <a:avLst/>
                </a:prstGeom>
                <a:noFill/>
                <a:ln>
                  <a:noFill/>
                </a:ln>
              </p:spPr>
            </p:pic>
            <p:sp>
              <p:nvSpPr>
                <p:cNvPr id="1991" name="Google Shape;1991;p153"/>
                <p:cNvSpPr/>
                <p:nvPr/>
              </p:nvSpPr>
              <p:spPr>
                <a:xfrm>
                  <a:off x="1229806" y="2318236"/>
                  <a:ext cx="876000" cy="16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ACI</a:t>
                  </a:r>
                  <a:endParaRPr/>
                </a:p>
              </p:txBody>
            </p:sp>
          </p:grpSp>
          <p:grpSp>
            <p:nvGrpSpPr>
              <p:cNvPr id="1992" name="Google Shape;1992;p153"/>
              <p:cNvGrpSpPr/>
              <p:nvPr/>
            </p:nvGrpSpPr>
            <p:grpSpPr>
              <a:xfrm>
                <a:off x="4152628" y="850137"/>
                <a:ext cx="2512709" cy="691411"/>
                <a:chOff x="428889" y="1864616"/>
                <a:chExt cx="3364635" cy="1081512"/>
              </a:xfrm>
            </p:grpSpPr>
            <p:pic>
              <p:nvPicPr>
                <p:cNvPr id="1993" name="Google Shape;1993;p153"/>
                <p:cNvPicPr preferRelativeResize="0"/>
                <p:nvPr/>
              </p:nvPicPr>
              <p:blipFill rotWithShape="1">
                <a:blip r:embed="rId4">
                  <a:alphaModFix/>
                </a:blip>
                <a:srcRect r="5374" b="5015"/>
                <a:stretch/>
              </p:blipFill>
              <p:spPr>
                <a:xfrm>
                  <a:off x="1103429" y="2381552"/>
                  <a:ext cx="318836" cy="320039"/>
                </a:xfrm>
                <a:prstGeom prst="rect">
                  <a:avLst/>
                </a:prstGeom>
                <a:noFill/>
                <a:ln>
                  <a:noFill/>
                </a:ln>
              </p:spPr>
            </p:pic>
            <p:pic>
              <p:nvPicPr>
                <p:cNvPr id="1994" name="Google Shape;1994;p153"/>
                <p:cNvPicPr preferRelativeResize="0"/>
                <p:nvPr/>
              </p:nvPicPr>
              <p:blipFill rotWithShape="1">
                <a:blip r:embed="rId5">
                  <a:alphaModFix/>
                </a:blip>
                <a:srcRect r="5159" b="4825"/>
                <a:stretch/>
              </p:blipFill>
              <p:spPr>
                <a:xfrm>
                  <a:off x="1762780" y="2380000"/>
                  <a:ext cx="318916" cy="320039"/>
                </a:xfrm>
                <a:prstGeom prst="rect">
                  <a:avLst/>
                </a:prstGeom>
                <a:noFill/>
                <a:ln>
                  <a:noFill/>
                </a:ln>
              </p:spPr>
            </p:pic>
            <p:sp>
              <p:nvSpPr>
                <p:cNvPr id="1995" name="Google Shape;1995;p153"/>
                <p:cNvSpPr txBox="1"/>
                <p:nvPr/>
              </p:nvSpPr>
              <p:spPr>
                <a:xfrm>
                  <a:off x="428889" y="2681228"/>
                  <a:ext cx="501600" cy="264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vBond</a:t>
                  </a:r>
                  <a:endParaRPr/>
                </a:p>
              </p:txBody>
            </p:sp>
            <p:grpSp>
              <p:nvGrpSpPr>
                <p:cNvPr id="1996" name="Google Shape;1996;p153"/>
                <p:cNvGrpSpPr/>
                <p:nvPr/>
              </p:nvGrpSpPr>
              <p:grpSpPr>
                <a:xfrm>
                  <a:off x="506871" y="1864616"/>
                  <a:ext cx="3286653" cy="1081512"/>
                  <a:chOff x="506871" y="1864616"/>
                  <a:chExt cx="3286653" cy="1081512"/>
                </a:xfrm>
              </p:grpSpPr>
              <p:pic>
                <p:nvPicPr>
                  <p:cNvPr id="1997" name="Google Shape;1997;p153"/>
                  <p:cNvPicPr preferRelativeResize="0"/>
                  <p:nvPr/>
                </p:nvPicPr>
                <p:blipFill rotWithShape="1">
                  <a:blip r:embed="rId6">
                    <a:alphaModFix/>
                  </a:blip>
                  <a:srcRect r="5240" b="4861"/>
                  <a:stretch/>
                </p:blipFill>
                <p:spPr>
                  <a:xfrm>
                    <a:off x="506871" y="2381620"/>
                    <a:ext cx="318774" cy="320039"/>
                  </a:xfrm>
                  <a:prstGeom prst="rect">
                    <a:avLst/>
                  </a:prstGeom>
                  <a:noFill/>
                  <a:ln>
                    <a:noFill/>
                  </a:ln>
                </p:spPr>
              </p:pic>
              <p:sp>
                <p:nvSpPr>
                  <p:cNvPr id="1998" name="Google Shape;1998;p153"/>
                  <p:cNvSpPr txBox="1"/>
                  <p:nvPr/>
                </p:nvSpPr>
                <p:spPr>
                  <a:xfrm>
                    <a:off x="948906" y="2681228"/>
                    <a:ext cx="627900" cy="264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vManage</a:t>
                    </a:r>
                    <a:endParaRPr sz="300" b="0" i="0" u="none" strike="noStrike" cap="none">
                      <a:solidFill>
                        <a:srgbClr val="000000"/>
                      </a:solidFill>
                      <a:latin typeface="Arial"/>
                      <a:ea typeface="Arial"/>
                      <a:cs typeface="Arial"/>
                      <a:sym typeface="Arial"/>
                    </a:endParaRPr>
                  </a:p>
                </p:txBody>
              </p:sp>
              <p:sp>
                <p:nvSpPr>
                  <p:cNvPr id="1999" name="Google Shape;1999;p153"/>
                  <p:cNvSpPr txBox="1"/>
                  <p:nvPr/>
                </p:nvSpPr>
                <p:spPr>
                  <a:xfrm>
                    <a:off x="1656841" y="2681227"/>
                    <a:ext cx="530700" cy="264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vSmart</a:t>
                    </a:r>
                    <a:endParaRPr/>
                  </a:p>
                </p:txBody>
              </p:sp>
              <p:sp>
                <p:nvSpPr>
                  <p:cNvPr id="2000" name="Google Shape;2000;p153"/>
                  <p:cNvSpPr txBox="1"/>
                  <p:nvPr/>
                </p:nvSpPr>
                <p:spPr>
                  <a:xfrm>
                    <a:off x="930624" y="1864616"/>
                    <a:ext cx="2862900" cy="731700"/>
                  </a:xfrm>
                  <a:prstGeom prst="rect">
                    <a:avLst/>
                  </a:prstGeom>
                  <a:noFill/>
                  <a:ln>
                    <a:noFill/>
                  </a:ln>
                </p:spPr>
                <p:txBody>
                  <a:bodyPr spcFirstLastPara="1" wrap="square" lIns="91400" tIns="45700" rIns="91400" bIns="45700" anchor="ctr" anchorCtr="0">
                    <a:noAutofit/>
                  </a:bodyPr>
                  <a:lstStyle/>
                  <a:p>
                    <a:pPr marL="0" marR="0" lvl="0" indent="0" algn="l" rtl="0">
                      <a:lnSpc>
                        <a:spcPct val="80000"/>
                      </a:lnSpc>
                      <a:spcBef>
                        <a:spcPts val="0"/>
                      </a:spcBef>
                      <a:spcAft>
                        <a:spcPts val="0"/>
                      </a:spcAft>
                      <a:buNone/>
                    </a:pPr>
                    <a:r>
                      <a:rPr lang="en-US" sz="800" b="0" i="0" u="none" strike="noStrike" cap="none">
                        <a:solidFill>
                          <a:schemeClr val="dk2"/>
                        </a:solidFill>
                        <a:latin typeface="Arial"/>
                        <a:ea typeface="Arial"/>
                        <a:cs typeface="Arial"/>
                        <a:sym typeface="Arial"/>
                      </a:rPr>
                      <a:t>Viptela</a:t>
                    </a:r>
                    <a:r>
                      <a:rPr lang="en-US" sz="1100" b="0" i="0" u="none" strike="noStrike" cap="none">
                        <a:solidFill>
                          <a:schemeClr val="lt2"/>
                        </a:solidFill>
                        <a:latin typeface="Arial"/>
                        <a:ea typeface="Arial"/>
                        <a:cs typeface="Arial"/>
                        <a:sym typeface="Arial"/>
                      </a:rPr>
                      <a:t> </a:t>
                    </a:r>
                    <a:endParaRPr/>
                  </a:p>
                </p:txBody>
              </p:sp>
            </p:grpSp>
          </p:grpSp>
          <p:grpSp>
            <p:nvGrpSpPr>
              <p:cNvPr id="2001" name="Google Shape;2001;p153"/>
              <p:cNvGrpSpPr/>
              <p:nvPr/>
            </p:nvGrpSpPr>
            <p:grpSpPr>
              <a:xfrm>
                <a:off x="6304070" y="2342908"/>
                <a:ext cx="525626" cy="629457"/>
                <a:chOff x="403794" y="848017"/>
                <a:chExt cx="610200" cy="578279"/>
              </a:xfrm>
            </p:grpSpPr>
            <p:pic>
              <p:nvPicPr>
                <p:cNvPr id="2002" name="Google Shape;2002;p153"/>
                <p:cNvPicPr preferRelativeResize="0"/>
                <p:nvPr/>
              </p:nvPicPr>
              <p:blipFill rotWithShape="1">
                <a:blip r:embed="rId7">
                  <a:alphaModFix/>
                </a:blip>
                <a:srcRect l="8967" t="8440" r="12366" b="12893"/>
                <a:stretch/>
              </p:blipFill>
              <p:spPr>
                <a:xfrm>
                  <a:off x="554231" y="848017"/>
                  <a:ext cx="309277" cy="309277"/>
                </a:xfrm>
                <a:prstGeom prst="rect">
                  <a:avLst/>
                </a:prstGeom>
                <a:noFill/>
                <a:ln>
                  <a:noFill/>
                </a:ln>
              </p:spPr>
            </p:pic>
            <p:sp>
              <p:nvSpPr>
                <p:cNvPr id="2003" name="Google Shape;2003;p153"/>
                <p:cNvSpPr txBox="1"/>
                <p:nvPr/>
              </p:nvSpPr>
              <p:spPr>
                <a:xfrm>
                  <a:off x="403794" y="1179996"/>
                  <a:ext cx="6102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Cisco DNA Center</a:t>
                  </a:r>
                  <a:endParaRPr/>
                </a:p>
              </p:txBody>
            </p:sp>
          </p:grpSp>
          <p:grpSp>
            <p:nvGrpSpPr>
              <p:cNvPr id="2004" name="Google Shape;2004;p153"/>
              <p:cNvGrpSpPr/>
              <p:nvPr/>
            </p:nvGrpSpPr>
            <p:grpSpPr>
              <a:xfrm>
                <a:off x="2701394" y="3426841"/>
                <a:ext cx="911100" cy="533134"/>
                <a:chOff x="109908" y="3832765"/>
                <a:chExt cx="911100" cy="533134"/>
              </a:xfrm>
            </p:grpSpPr>
            <p:pic>
              <p:nvPicPr>
                <p:cNvPr id="2005" name="Google Shape;2005;p153"/>
                <p:cNvPicPr preferRelativeResize="0"/>
                <p:nvPr/>
              </p:nvPicPr>
              <p:blipFill rotWithShape="1">
                <a:blip r:embed="rId8">
                  <a:alphaModFix/>
                </a:blip>
                <a:srcRect/>
                <a:stretch/>
              </p:blipFill>
              <p:spPr>
                <a:xfrm>
                  <a:off x="430111" y="3832765"/>
                  <a:ext cx="292101" cy="393701"/>
                </a:xfrm>
                <a:prstGeom prst="rect">
                  <a:avLst/>
                </a:prstGeom>
                <a:noFill/>
                <a:ln>
                  <a:noFill/>
                </a:ln>
              </p:spPr>
            </p:pic>
            <p:sp>
              <p:nvSpPr>
                <p:cNvPr id="2006" name="Google Shape;2006;p153"/>
                <p:cNvSpPr/>
                <p:nvPr/>
              </p:nvSpPr>
              <p:spPr>
                <a:xfrm>
                  <a:off x="109908" y="4196699"/>
                  <a:ext cx="911100" cy="16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Nexus 7k</a:t>
                  </a:r>
                  <a:endParaRPr/>
                </a:p>
              </p:txBody>
            </p:sp>
          </p:grpSp>
          <p:grpSp>
            <p:nvGrpSpPr>
              <p:cNvPr id="2007" name="Google Shape;2007;p153"/>
              <p:cNvGrpSpPr/>
              <p:nvPr/>
            </p:nvGrpSpPr>
            <p:grpSpPr>
              <a:xfrm>
                <a:off x="6032233" y="3255435"/>
                <a:ext cx="916200" cy="347000"/>
                <a:chOff x="8001178" y="1034525"/>
                <a:chExt cx="916200" cy="347000"/>
              </a:xfrm>
            </p:grpSpPr>
            <p:pic>
              <p:nvPicPr>
                <p:cNvPr id="2008" name="Google Shape;2008;p153"/>
                <p:cNvPicPr preferRelativeResize="0"/>
                <p:nvPr/>
              </p:nvPicPr>
              <p:blipFill rotWithShape="1">
                <a:blip r:embed="rId9">
                  <a:alphaModFix/>
                </a:blip>
                <a:srcRect/>
                <a:stretch/>
              </p:blipFill>
              <p:spPr>
                <a:xfrm>
                  <a:off x="8242651" y="1034525"/>
                  <a:ext cx="355601" cy="139700"/>
                </a:xfrm>
                <a:prstGeom prst="rect">
                  <a:avLst/>
                </a:prstGeom>
                <a:noFill/>
                <a:ln>
                  <a:noFill/>
                </a:ln>
              </p:spPr>
            </p:pic>
            <p:sp>
              <p:nvSpPr>
                <p:cNvPr id="2009" name="Google Shape;2009;p153"/>
                <p:cNvSpPr/>
                <p:nvPr/>
              </p:nvSpPr>
              <p:spPr>
                <a:xfrm>
                  <a:off x="8001178" y="1212325"/>
                  <a:ext cx="916200" cy="16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chemeClr val="dk1"/>
                      </a:solidFill>
                      <a:latin typeface="Arial"/>
                      <a:ea typeface="Arial"/>
                      <a:cs typeface="Arial"/>
                      <a:sym typeface="Arial"/>
                    </a:rPr>
                    <a:t>UCS / HyperFlex</a:t>
                  </a:r>
                  <a:endParaRPr/>
                </a:p>
              </p:txBody>
            </p:sp>
          </p:grpSp>
          <p:grpSp>
            <p:nvGrpSpPr>
              <p:cNvPr id="2010" name="Google Shape;2010;p153"/>
              <p:cNvGrpSpPr/>
              <p:nvPr/>
            </p:nvGrpSpPr>
            <p:grpSpPr>
              <a:xfrm>
                <a:off x="5657858" y="1237734"/>
                <a:ext cx="1067400" cy="651549"/>
                <a:chOff x="5625022" y="1034525"/>
                <a:chExt cx="1067400" cy="651549"/>
              </a:xfrm>
            </p:grpSpPr>
            <p:pic>
              <p:nvPicPr>
                <p:cNvPr id="2011" name="Google Shape;2011;p153"/>
                <p:cNvPicPr preferRelativeResize="0"/>
                <p:nvPr/>
              </p:nvPicPr>
              <p:blipFill rotWithShape="1">
                <a:blip r:embed="rId10">
                  <a:alphaModFix/>
                </a:blip>
                <a:srcRect/>
                <a:stretch/>
              </p:blipFill>
              <p:spPr>
                <a:xfrm>
                  <a:off x="6012686" y="1034525"/>
                  <a:ext cx="292101" cy="393701"/>
                </a:xfrm>
                <a:prstGeom prst="rect">
                  <a:avLst/>
                </a:prstGeom>
                <a:noFill/>
                <a:ln>
                  <a:noFill/>
                </a:ln>
              </p:spPr>
            </p:pic>
            <p:sp>
              <p:nvSpPr>
                <p:cNvPr id="2012" name="Google Shape;2012;p153"/>
                <p:cNvSpPr/>
                <p:nvPr/>
              </p:nvSpPr>
              <p:spPr>
                <a:xfrm>
                  <a:off x="5625022" y="1455374"/>
                  <a:ext cx="1067400" cy="23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MDS</a:t>
                  </a:r>
                  <a:r>
                    <a:rPr lang="en-US" sz="900" b="0" i="0" u="none" strike="noStrike" cap="none">
                      <a:solidFill>
                        <a:srgbClr val="000000"/>
                      </a:solidFill>
                      <a:latin typeface="Arial"/>
                      <a:ea typeface="Arial"/>
                      <a:cs typeface="Arial"/>
                      <a:sym typeface="Arial"/>
                    </a:rPr>
                    <a:t> </a:t>
                  </a:r>
                  <a:endParaRPr/>
                </a:p>
              </p:txBody>
            </p:sp>
          </p:grpSp>
          <p:grpSp>
            <p:nvGrpSpPr>
              <p:cNvPr id="2013" name="Google Shape;2013;p153"/>
              <p:cNvGrpSpPr/>
              <p:nvPr/>
            </p:nvGrpSpPr>
            <p:grpSpPr>
              <a:xfrm>
                <a:off x="3100009" y="1499523"/>
                <a:ext cx="3333732" cy="2404618"/>
                <a:chOff x="3042864" y="1552108"/>
                <a:chExt cx="3333732" cy="2404618"/>
              </a:xfrm>
            </p:grpSpPr>
            <p:pic>
              <p:nvPicPr>
                <p:cNvPr id="2014" name="Google Shape;2014;p153"/>
                <p:cNvPicPr preferRelativeResize="0"/>
                <p:nvPr/>
              </p:nvPicPr>
              <p:blipFill rotWithShape="1">
                <a:blip r:embed="rId11">
                  <a:alphaModFix/>
                </a:blip>
                <a:srcRect/>
                <a:stretch/>
              </p:blipFill>
              <p:spPr>
                <a:xfrm>
                  <a:off x="3142343" y="1690914"/>
                  <a:ext cx="2985257" cy="2119088"/>
                </a:xfrm>
                <a:prstGeom prst="rect">
                  <a:avLst/>
                </a:prstGeom>
                <a:noFill/>
                <a:ln>
                  <a:noFill/>
                </a:ln>
              </p:spPr>
            </p:pic>
            <p:sp>
              <p:nvSpPr>
                <p:cNvPr id="2015" name="Google Shape;2015;p153"/>
                <p:cNvSpPr/>
                <p:nvPr/>
              </p:nvSpPr>
              <p:spPr>
                <a:xfrm>
                  <a:off x="5403954" y="1602689"/>
                  <a:ext cx="622200" cy="477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6" name="Google Shape;2016;p153"/>
                <p:cNvSpPr/>
                <p:nvPr/>
              </p:nvSpPr>
              <p:spPr>
                <a:xfrm>
                  <a:off x="5754396" y="2104842"/>
                  <a:ext cx="622200" cy="477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7" name="Google Shape;2017;p153"/>
                <p:cNvSpPr/>
                <p:nvPr/>
              </p:nvSpPr>
              <p:spPr>
                <a:xfrm>
                  <a:off x="5750689" y="2455268"/>
                  <a:ext cx="622200" cy="477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8" name="Google Shape;2018;p153"/>
                <p:cNvSpPr/>
                <p:nvPr/>
              </p:nvSpPr>
              <p:spPr>
                <a:xfrm>
                  <a:off x="5628099" y="2964099"/>
                  <a:ext cx="622200" cy="477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9" name="Google Shape;2019;p153"/>
                <p:cNvSpPr/>
                <p:nvPr/>
              </p:nvSpPr>
              <p:spPr>
                <a:xfrm>
                  <a:off x="5403954" y="3479426"/>
                  <a:ext cx="622200" cy="477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0" name="Google Shape;2020;p153"/>
                <p:cNvSpPr/>
                <p:nvPr/>
              </p:nvSpPr>
              <p:spPr>
                <a:xfrm>
                  <a:off x="3479092" y="3479426"/>
                  <a:ext cx="622200" cy="477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1" name="Google Shape;2021;p153"/>
                <p:cNvSpPr/>
                <p:nvPr/>
              </p:nvSpPr>
              <p:spPr>
                <a:xfrm>
                  <a:off x="3042864" y="2977305"/>
                  <a:ext cx="659700" cy="502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2" name="Google Shape;2022;p153"/>
                <p:cNvSpPr/>
                <p:nvPr/>
              </p:nvSpPr>
              <p:spPr>
                <a:xfrm>
                  <a:off x="3080477" y="2487523"/>
                  <a:ext cx="622200" cy="477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3" name="Google Shape;2023;p153"/>
                <p:cNvSpPr/>
                <p:nvPr/>
              </p:nvSpPr>
              <p:spPr>
                <a:xfrm>
                  <a:off x="3076592" y="2045310"/>
                  <a:ext cx="622200" cy="477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4" name="Google Shape;2024;p153"/>
                <p:cNvSpPr/>
                <p:nvPr/>
              </p:nvSpPr>
              <p:spPr>
                <a:xfrm>
                  <a:off x="3298330" y="1552108"/>
                  <a:ext cx="622200" cy="477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025" name="Google Shape;2025;p153"/>
              <p:cNvGrpSpPr/>
              <p:nvPr/>
            </p:nvGrpSpPr>
            <p:grpSpPr>
              <a:xfrm>
                <a:off x="2395533" y="2162096"/>
                <a:ext cx="1329300" cy="567638"/>
                <a:chOff x="2130100" y="1034525"/>
                <a:chExt cx="1329300" cy="567638"/>
              </a:xfrm>
            </p:grpSpPr>
            <p:pic>
              <p:nvPicPr>
                <p:cNvPr id="2026" name="Google Shape;2026;p153"/>
                <p:cNvPicPr preferRelativeResize="0"/>
                <p:nvPr/>
              </p:nvPicPr>
              <p:blipFill rotWithShape="1">
                <a:blip r:embed="rId12">
                  <a:alphaModFix/>
                </a:blip>
                <a:srcRect/>
                <a:stretch/>
              </p:blipFill>
              <p:spPr>
                <a:xfrm>
                  <a:off x="2667734" y="1034525"/>
                  <a:ext cx="292099" cy="355599"/>
                </a:xfrm>
                <a:prstGeom prst="rect">
                  <a:avLst/>
                </a:prstGeom>
                <a:noFill/>
                <a:ln>
                  <a:noFill/>
                </a:ln>
              </p:spPr>
            </p:pic>
            <p:sp>
              <p:nvSpPr>
                <p:cNvPr id="2027" name="Google Shape;2027;p153"/>
                <p:cNvSpPr/>
                <p:nvPr/>
              </p:nvSpPr>
              <p:spPr>
                <a:xfrm>
                  <a:off x="2130100" y="1432963"/>
                  <a:ext cx="1329300" cy="16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Hypervisor</a:t>
                  </a:r>
                  <a:endParaRPr/>
                </a:p>
              </p:txBody>
            </p:sp>
          </p:grpSp>
          <p:grpSp>
            <p:nvGrpSpPr>
              <p:cNvPr id="2028" name="Google Shape;2028;p153"/>
              <p:cNvGrpSpPr/>
              <p:nvPr/>
            </p:nvGrpSpPr>
            <p:grpSpPr>
              <a:xfrm>
                <a:off x="3422710" y="3871539"/>
                <a:ext cx="523500" cy="477347"/>
                <a:chOff x="1053878" y="785702"/>
                <a:chExt cx="523500" cy="477347"/>
              </a:xfrm>
            </p:grpSpPr>
            <p:pic>
              <p:nvPicPr>
                <p:cNvPr id="2029" name="Google Shape;2029;p153"/>
                <p:cNvPicPr preferRelativeResize="0"/>
                <p:nvPr/>
              </p:nvPicPr>
              <p:blipFill rotWithShape="1">
                <a:blip r:embed="rId13">
                  <a:alphaModFix/>
                </a:blip>
                <a:srcRect r="4561" b="4707"/>
                <a:stretch/>
              </p:blipFill>
              <p:spPr>
                <a:xfrm>
                  <a:off x="1199678" y="785702"/>
                  <a:ext cx="278773" cy="278350"/>
                </a:xfrm>
                <a:prstGeom prst="rect">
                  <a:avLst/>
                </a:prstGeom>
                <a:noFill/>
                <a:ln>
                  <a:noFill/>
                </a:ln>
              </p:spPr>
            </p:pic>
            <p:sp>
              <p:nvSpPr>
                <p:cNvPr id="2030" name="Google Shape;2030;p153"/>
                <p:cNvSpPr txBox="1"/>
                <p:nvPr/>
              </p:nvSpPr>
              <p:spPr>
                <a:xfrm>
                  <a:off x="1053878" y="1093849"/>
                  <a:ext cx="523500" cy="16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CSR 1000v </a:t>
                  </a:r>
                  <a:endParaRPr/>
                </a:p>
              </p:txBody>
            </p:sp>
          </p:grpSp>
          <p:grpSp>
            <p:nvGrpSpPr>
              <p:cNvPr id="2031" name="Google Shape;2031;p153"/>
              <p:cNvGrpSpPr/>
              <p:nvPr/>
            </p:nvGrpSpPr>
            <p:grpSpPr>
              <a:xfrm>
                <a:off x="4725352" y="3921911"/>
                <a:ext cx="1084800" cy="574587"/>
                <a:chOff x="4667369" y="1782604"/>
                <a:chExt cx="1084800" cy="574587"/>
              </a:xfrm>
            </p:grpSpPr>
            <p:pic>
              <p:nvPicPr>
                <p:cNvPr id="2032" name="Google Shape;2032;p153"/>
                <p:cNvPicPr preferRelativeResize="0"/>
                <p:nvPr/>
              </p:nvPicPr>
              <p:blipFill rotWithShape="1">
                <a:blip r:embed="rId14">
                  <a:alphaModFix/>
                </a:blip>
                <a:srcRect r="5838" b="52536"/>
                <a:stretch/>
              </p:blipFill>
              <p:spPr>
                <a:xfrm>
                  <a:off x="4982418" y="1782604"/>
                  <a:ext cx="454795" cy="352044"/>
                </a:xfrm>
                <a:prstGeom prst="rect">
                  <a:avLst/>
                </a:prstGeom>
                <a:noFill/>
                <a:ln>
                  <a:noFill/>
                </a:ln>
              </p:spPr>
            </p:pic>
            <p:sp>
              <p:nvSpPr>
                <p:cNvPr id="2033" name="Google Shape;2033;p153"/>
                <p:cNvSpPr/>
                <p:nvPr/>
              </p:nvSpPr>
              <p:spPr>
                <a:xfrm>
                  <a:off x="4667369" y="2110891"/>
                  <a:ext cx="10848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Communications</a:t>
                  </a:r>
                  <a:br>
                    <a:rPr lang="en-US" sz="500" b="0" i="0" u="none" strike="noStrike" cap="none">
                      <a:solidFill>
                        <a:srgbClr val="000000"/>
                      </a:solidFill>
                      <a:latin typeface="Arial"/>
                      <a:ea typeface="Arial"/>
                      <a:cs typeface="Arial"/>
                      <a:sym typeface="Arial"/>
                    </a:rPr>
                  </a:br>
                  <a:r>
                    <a:rPr lang="en-US" sz="500" b="0" i="0" u="none" strike="noStrike" cap="none">
                      <a:solidFill>
                        <a:srgbClr val="000000"/>
                      </a:solidFill>
                      <a:latin typeface="Arial"/>
                      <a:ea typeface="Arial"/>
                      <a:cs typeface="Arial"/>
                      <a:sym typeface="Arial"/>
                    </a:rPr>
                    <a:t>Manager</a:t>
                  </a:r>
                  <a:endParaRPr/>
                </a:p>
              </p:txBody>
            </p:sp>
          </p:grpSp>
          <p:grpSp>
            <p:nvGrpSpPr>
              <p:cNvPr id="2034" name="Google Shape;2034;p153"/>
              <p:cNvGrpSpPr/>
              <p:nvPr/>
            </p:nvGrpSpPr>
            <p:grpSpPr>
              <a:xfrm>
                <a:off x="5809490" y="3654519"/>
                <a:ext cx="474600" cy="441698"/>
                <a:chOff x="1205880" y="1061585"/>
                <a:chExt cx="474600" cy="441698"/>
              </a:xfrm>
            </p:grpSpPr>
            <p:grpSp>
              <p:nvGrpSpPr>
                <p:cNvPr id="2035" name="Google Shape;2035;p153"/>
                <p:cNvGrpSpPr/>
                <p:nvPr/>
              </p:nvGrpSpPr>
              <p:grpSpPr>
                <a:xfrm>
                  <a:off x="1307798" y="1061585"/>
                  <a:ext cx="257500" cy="254444"/>
                  <a:chOff x="3367998" y="503727"/>
                  <a:chExt cx="364369" cy="360046"/>
                </a:xfrm>
              </p:grpSpPr>
              <p:sp>
                <p:nvSpPr>
                  <p:cNvPr id="2036" name="Google Shape;2036;p153"/>
                  <p:cNvSpPr/>
                  <p:nvPr/>
                </p:nvSpPr>
                <p:spPr>
                  <a:xfrm>
                    <a:off x="3370879" y="506607"/>
                    <a:ext cx="357168" cy="354285"/>
                  </a:xfrm>
                  <a:custGeom>
                    <a:avLst/>
                    <a:gdLst/>
                    <a:ahLst/>
                    <a:cxnLst/>
                    <a:rect l="l" t="t" r="r" b="b"/>
                    <a:pathLst>
                      <a:path w="105" h="104" extrusionOk="0">
                        <a:moveTo>
                          <a:pt x="5" y="104"/>
                        </a:moveTo>
                        <a:cubicBezTo>
                          <a:pt x="2" y="104"/>
                          <a:pt x="0" y="102"/>
                          <a:pt x="0" y="99"/>
                        </a:cubicBezTo>
                        <a:cubicBezTo>
                          <a:pt x="0" y="5"/>
                          <a:pt x="0" y="5"/>
                          <a:pt x="0" y="5"/>
                        </a:cubicBezTo>
                        <a:cubicBezTo>
                          <a:pt x="0" y="2"/>
                          <a:pt x="2" y="0"/>
                          <a:pt x="5" y="0"/>
                        </a:cubicBezTo>
                        <a:cubicBezTo>
                          <a:pt x="100" y="0"/>
                          <a:pt x="100" y="0"/>
                          <a:pt x="100" y="0"/>
                        </a:cubicBezTo>
                        <a:cubicBezTo>
                          <a:pt x="102" y="0"/>
                          <a:pt x="105" y="2"/>
                          <a:pt x="105" y="5"/>
                        </a:cubicBezTo>
                        <a:cubicBezTo>
                          <a:pt x="105" y="99"/>
                          <a:pt x="105" y="99"/>
                          <a:pt x="105" y="99"/>
                        </a:cubicBezTo>
                        <a:cubicBezTo>
                          <a:pt x="105" y="102"/>
                          <a:pt x="102" y="104"/>
                          <a:pt x="100" y="104"/>
                        </a:cubicBezTo>
                        <a:lnTo>
                          <a:pt x="5" y="104"/>
                        </a:lnTo>
                        <a:close/>
                      </a:path>
                    </a:pathLst>
                  </a:custGeom>
                  <a:solidFill>
                    <a:srgbClr val="FAFA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7" name="Google Shape;2037;p153"/>
                  <p:cNvSpPr/>
                  <p:nvPr/>
                </p:nvSpPr>
                <p:spPr>
                  <a:xfrm>
                    <a:off x="3367998" y="503727"/>
                    <a:ext cx="364369" cy="360046"/>
                  </a:xfrm>
                  <a:custGeom>
                    <a:avLst/>
                    <a:gdLst/>
                    <a:ahLst/>
                    <a:cxnLst/>
                    <a:rect l="l" t="t" r="r" b="b"/>
                    <a:pathLst>
                      <a:path w="107" h="106" extrusionOk="0">
                        <a:moveTo>
                          <a:pt x="101" y="2"/>
                        </a:moveTo>
                        <a:cubicBezTo>
                          <a:pt x="103" y="2"/>
                          <a:pt x="105" y="4"/>
                          <a:pt x="105" y="6"/>
                        </a:cubicBezTo>
                        <a:cubicBezTo>
                          <a:pt x="105" y="100"/>
                          <a:pt x="105" y="100"/>
                          <a:pt x="105" y="100"/>
                        </a:cubicBezTo>
                        <a:cubicBezTo>
                          <a:pt x="105" y="103"/>
                          <a:pt x="103" y="104"/>
                          <a:pt x="101" y="104"/>
                        </a:cubicBezTo>
                        <a:cubicBezTo>
                          <a:pt x="6" y="104"/>
                          <a:pt x="6" y="104"/>
                          <a:pt x="6" y="104"/>
                        </a:cubicBezTo>
                        <a:cubicBezTo>
                          <a:pt x="4" y="104"/>
                          <a:pt x="2" y="103"/>
                          <a:pt x="2" y="100"/>
                        </a:cubicBezTo>
                        <a:cubicBezTo>
                          <a:pt x="2" y="6"/>
                          <a:pt x="2" y="6"/>
                          <a:pt x="2" y="6"/>
                        </a:cubicBezTo>
                        <a:cubicBezTo>
                          <a:pt x="2" y="4"/>
                          <a:pt x="4" y="2"/>
                          <a:pt x="6" y="2"/>
                        </a:cubicBezTo>
                        <a:cubicBezTo>
                          <a:pt x="101" y="2"/>
                          <a:pt x="101" y="2"/>
                          <a:pt x="101" y="2"/>
                        </a:cubicBezTo>
                        <a:moveTo>
                          <a:pt x="101" y="0"/>
                        </a:moveTo>
                        <a:cubicBezTo>
                          <a:pt x="6" y="0"/>
                          <a:pt x="6" y="0"/>
                          <a:pt x="6" y="0"/>
                        </a:cubicBezTo>
                        <a:cubicBezTo>
                          <a:pt x="3" y="0"/>
                          <a:pt x="0" y="2"/>
                          <a:pt x="0" y="6"/>
                        </a:cubicBezTo>
                        <a:cubicBezTo>
                          <a:pt x="0" y="100"/>
                          <a:pt x="0" y="100"/>
                          <a:pt x="0" y="100"/>
                        </a:cubicBezTo>
                        <a:cubicBezTo>
                          <a:pt x="0" y="104"/>
                          <a:pt x="3" y="106"/>
                          <a:pt x="6" y="106"/>
                        </a:cubicBezTo>
                        <a:cubicBezTo>
                          <a:pt x="101" y="106"/>
                          <a:pt x="101" y="106"/>
                          <a:pt x="101" y="106"/>
                        </a:cubicBezTo>
                        <a:cubicBezTo>
                          <a:pt x="104" y="106"/>
                          <a:pt x="107" y="104"/>
                          <a:pt x="107" y="100"/>
                        </a:cubicBezTo>
                        <a:cubicBezTo>
                          <a:pt x="107" y="6"/>
                          <a:pt x="107" y="6"/>
                          <a:pt x="107" y="6"/>
                        </a:cubicBezTo>
                        <a:cubicBezTo>
                          <a:pt x="107" y="2"/>
                          <a:pt x="104" y="0"/>
                          <a:pt x="101" y="0"/>
                        </a:cubicBezTo>
                      </a:path>
                    </a:pathLst>
                  </a:custGeom>
                  <a:solidFill>
                    <a:srgbClr val="005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8" name="Google Shape;2038;p153"/>
                  <p:cNvSpPr/>
                  <p:nvPr/>
                </p:nvSpPr>
                <p:spPr>
                  <a:xfrm>
                    <a:off x="3432807" y="561334"/>
                    <a:ext cx="230431" cy="240511"/>
                  </a:xfrm>
                  <a:custGeom>
                    <a:avLst/>
                    <a:gdLst/>
                    <a:ahLst/>
                    <a:cxnLst/>
                    <a:rect l="l" t="t" r="r" b="b"/>
                    <a:pathLst>
                      <a:path w="68" h="71" extrusionOk="0">
                        <a:moveTo>
                          <a:pt x="68" y="45"/>
                        </a:moveTo>
                        <a:cubicBezTo>
                          <a:pt x="63" y="22"/>
                          <a:pt x="34" y="0"/>
                          <a:pt x="24" y="0"/>
                        </a:cubicBezTo>
                        <a:cubicBezTo>
                          <a:pt x="15" y="0"/>
                          <a:pt x="13" y="3"/>
                          <a:pt x="7" y="9"/>
                        </a:cubicBezTo>
                        <a:cubicBezTo>
                          <a:pt x="6" y="10"/>
                          <a:pt x="6" y="10"/>
                          <a:pt x="6" y="10"/>
                        </a:cubicBezTo>
                        <a:cubicBezTo>
                          <a:pt x="3" y="16"/>
                          <a:pt x="0" y="22"/>
                          <a:pt x="7" y="36"/>
                        </a:cubicBezTo>
                        <a:cubicBezTo>
                          <a:pt x="13" y="50"/>
                          <a:pt x="27" y="63"/>
                          <a:pt x="32" y="66"/>
                        </a:cubicBezTo>
                        <a:cubicBezTo>
                          <a:pt x="36" y="68"/>
                          <a:pt x="42" y="71"/>
                          <a:pt x="45" y="71"/>
                        </a:cubicBezTo>
                        <a:cubicBezTo>
                          <a:pt x="45" y="71"/>
                          <a:pt x="45" y="71"/>
                          <a:pt x="45" y="71"/>
                        </a:cubicBezTo>
                        <a:cubicBezTo>
                          <a:pt x="45" y="68"/>
                          <a:pt x="45" y="68"/>
                          <a:pt x="45" y="68"/>
                        </a:cubicBezTo>
                        <a:cubicBezTo>
                          <a:pt x="43" y="68"/>
                          <a:pt x="40" y="67"/>
                          <a:pt x="34" y="63"/>
                        </a:cubicBezTo>
                        <a:cubicBezTo>
                          <a:pt x="32" y="62"/>
                          <a:pt x="31" y="61"/>
                          <a:pt x="29" y="59"/>
                        </a:cubicBezTo>
                        <a:cubicBezTo>
                          <a:pt x="32" y="60"/>
                          <a:pt x="32" y="60"/>
                          <a:pt x="32" y="60"/>
                        </a:cubicBezTo>
                        <a:cubicBezTo>
                          <a:pt x="34" y="52"/>
                          <a:pt x="30" y="48"/>
                          <a:pt x="27" y="45"/>
                        </a:cubicBezTo>
                        <a:cubicBezTo>
                          <a:pt x="26" y="44"/>
                          <a:pt x="25" y="44"/>
                          <a:pt x="25" y="43"/>
                        </a:cubicBezTo>
                        <a:cubicBezTo>
                          <a:pt x="22" y="40"/>
                          <a:pt x="18" y="37"/>
                          <a:pt x="18" y="34"/>
                        </a:cubicBezTo>
                        <a:cubicBezTo>
                          <a:pt x="19" y="28"/>
                          <a:pt x="21" y="24"/>
                          <a:pt x="25" y="22"/>
                        </a:cubicBezTo>
                        <a:cubicBezTo>
                          <a:pt x="29" y="19"/>
                          <a:pt x="33" y="20"/>
                          <a:pt x="36" y="21"/>
                        </a:cubicBezTo>
                        <a:cubicBezTo>
                          <a:pt x="39" y="22"/>
                          <a:pt x="42" y="24"/>
                          <a:pt x="42" y="25"/>
                        </a:cubicBezTo>
                        <a:cubicBezTo>
                          <a:pt x="42" y="26"/>
                          <a:pt x="43" y="28"/>
                          <a:pt x="52" y="27"/>
                        </a:cubicBezTo>
                        <a:cubicBezTo>
                          <a:pt x="52" y="24"/>
                          <a:pt x="52" y="24"/>
                          <a:pt x="52" y="24"/>
                        </a:cubicBezTo>
                        <a:cubicBezTo>
                          <a:pt x="49" y="24"/>
                          <a:pt x="46" y="24"/>
                          <a:pt x="45" y="24"/>
                        </a:cubicBezTo>
                        <a:cubicBezTo>
                          <a:pt x="44" y="21"/>
                          <a:pt x="41" y="19"/>
                          <a:pt x="37" y="18"/>
                        </a:cubicBezTo>
                        <a:cubicBezTo>
                          <a:pt x="33" y="17"/>
                          <a:pt x="29" y="16"/>
                          <a:pt x="23" y="19"/>
                        </a:cubicBezTo>
                        <a:cubicBezTo>
                          <a:pt x="19" y="22"/>
                          <a:pt x="16" y="27"/>
                          <a:pt x="15" y="33"/>
                        </a:cubicBezTo>
                        <a:cubicBezTo>
                          <a:pt x="15" y="38"/>
                          <a:pt x="19" y="42"/>
                          <a:pt x="23" y="45"/>
                        </a:cubicBezTo>
                        <a:cubicBezTo>
                          <a:pt x="23" y="46"/>
                          <a:pt x="24" y="47"/>
                          <a:pt x="24" y="47"/>
                        </a:cubicBezTo>
                        <a:cubicBezTo>
                          <a:pt x="28" y="51"/>
                          <a:pt x="30" y="54"/>
                          <a:pt x="29" y="59"/>
                        </a:cubicBezTo>
                        <a:cubicBezTo>
                          <a:pt x="23" y="54"/>
                          <a:pt x="14" y="45"/>
                          <a:pt x="9" y="35"/>
                        </a:cubicBezTo>
                        <a:cubicBezTo>
                          <a:pt x="9" y="34"/>
                          <a:pt x="9" y="34"/>
                          <a:pt x="9" y="33"/>
                        </a:cubicBezTo>
                        <a:cubicBezTo>
                          <a:pt x="11" y="33"/>
                          <a:pt x="11" y="33"/>
                          <a:pt x="11" y="33"/>
                        </a:cubicBezTo>
                        <a:cubicBezTo>
                          <a:pt x="8" y="26"/>
                          <a:pt x="9" y="22"/>
                          <a:pt x="11" y="18"/>
                        </a:cubicBezTo>
                        <a:cubicBezTo>
                          <a:pt x="13" y="15"/>
                          <a:pt x="17" y="12"/>
                          <a:pt x="20" y="11"/>
                        </a:cubicBezTo>
                        <a:cubicBezTo>
                          <a:pt x="23" y="9"/>
                          <a:pt x="26" y="9"/>
                          <a:pt x="28" y="10"/>
                        </a:cubicBezTo>
                        <a:cubicBezTo>
                          <a:pt x="31" y="10"/>
                          <a:pt x="34" y="12"/>
                          <a:pt x="35" y="12"/>
                        </a:cubicBezTo>
                        <a:cubicBezTo>
                          <a:pt x="31" y="11"/>
                          <a:pt x="26" y="12"/>
                          <a:pt x="24" y="12"/>
                        </a:cubicBezTo>
                        <a:cubicBezTo>
                          <a:pt x="23" y="12"/>
                          <a:pt x="23" y="12"/>
                          <a:pt x="23" y="12"/>
                        </a:cubicBezTo>
                        <a:cubicBezTo>
                          <a:pt x="20" y="14"/>
                          <a:pt x="15" y="17"/>
                          <a:pt x="12" y="26"/>
                        </a:cubicBezTo>
                        <a:cubicBezTo>
                          <a:pt x="10" y="30"/>
                          <a:pt x="11" y="37"/>
                          <a:pt x="14" y="42"/>
                        </a:cubicBezTo>
                        <a:cubicBezTo>
                          <a:pt x="15" y="44"/>
                          <a:pt x="18" y="47"/>
                          <a:pt x="20" y="49"/>
                        </a:cubicBezTo>
                        <a:cubicBezTo>
                          <a:pt x="22" y="51"/>
                          <a:pt x="24" y="53"/>
                          <a:pt x="24" y="54"/>
                        </a:cubicBezTo>
                        <a:cubicBezTo>
                          <a:pt x="24" y="54"/>
                          <a:pt x="24" y="53"/>
                          <a:pt x="24" y="53"/>
                        </a:cubicBezTo>
                        <a:cubicBezTo>
                          <a:pt x="27" y="54"/>
                          <a:pt x="27" y="54"/>
                          <a:pt x="27" y="54"/>
                        </a:cubicBezTo>
                        <a:cubicBezTo>
                          <a:pt x="28" y="52"/>
                          <a:pt x="26" y="50"/>
                          <a:pt x="22" y="47"/>
                        </a:cubicBezTo>
                        <a:cubicBezTo>
                          <a:pt x="20" y="45"/>
                          <a:pt x="17" y="42"/>
                          <a:pt x="16" y="40"/>
                        </a:cubicBezTo>
                        <a:cubicBezTo>
                          <a:pt x="14" y="36"/>
                          <a:pt x="14" y="30"/>
                          <a:pt x="15" y="27"/>
                        </a:cubicBezTo>
                        <a:cubicBezTo>
                          <a:pt x="17" y="19"/>
                          <a:pt x="21" y="16"/>
                          <a:pt x="24" y="15"/>
                        </a:cubicBezTo>
                        <a:cubicBezTo>
                          <a:pt x="27" y="15"/>
                          <a:pt x="33" y="14"/>
                          <a:pt x="36" y="16"/>
                        </a:cubicBezTo>
                        <a:cubicBezTo>
                          <a:pt x="39" y="17"/>
                          <a:pt x="41" y="18"/>
                          <a:pt x="42" y="19"/>
                        </a:cubicBezTo>
                        <a:cubicBezTo>
                          <a:pt x="44" y="20"/>
                          <a:pt x="45" y="21"/>
                          <a:pt x="46" y="21"/>
                        </a:cubicBezTo>
                        <a:cubicBezTo>
                          <a:pt x="46" y="22"/>
                          <a:pt x="46" y="22"/>
                          <a:pt x="46" y="22"/>
                        </a:cubicBezTo>
                        <a:cubicBezTo>
                          <a:pt x="47" y="22"/>
                          <a:pt x="49" y="23"/>
                          <a:pt x="50" y="22"/>
                        </a:cubicBezTo>
                        <a:cubicBezTo>
                          <a:pt x="49" y="19"/>
                          <a:pt x="49" y="19"/>
                          <a:pt x="49" y="19"/>
                        </a:cubicBezTo>
                        <a:cubicBezTo>
                          <a:pt x="48" y="19"/>
                          <a:pt x="48" y="19"/>
                          <a:pt x="48" y="19"/>
                        </a:cubicBezTo>
                        <a:cubicBezTo>
                          <a:pt x="47" y="18"/>
                          <a:pt x="47" y="18"/>
                          <a:pt x="47" y="18"/>
                        </a:cubicBezTo>
                        <a:cubicBezTo>
                          <a:pt x="46" y="18"/>
                          <a:pt x="45" y="18"/>
                          <a:pt x="44" y="17"/>
                        </a:cubicBezTo>
                        <a:cubicBezTo>
                          <a:pt x="42" y="16"/>
                          <a:pt x="40" y="14"/>
                          <a:pt x="38" y="13"/>
                        </a:cubicBezTo>
                        <a:cubicBezTo>
                          <a:pt x="37" y="13"/>
                          <a:pt x="36" y="12"/>
                          <a:pt x="36" y="12"/>
                        </a:cubicBezTo>
                        <a:cubicBezTo>
                          <a:pt x="37" y="10"/>
                          <a:pt x="37" y="10"/>
                          <a:pt x="37" y="10"/>
                        </a:cubicBezTo>
                        <a:cubicBezTo>
                          <a:pt x="36" y="9"/>
                          <a:pt x="32" y="7"/>
                          <a:pt x="29" y="7"/>
                        </a:cubicBezTo>
                        <a:cubicBezTo>
                          <a:pt x="26" y="6"/>
                          <a:pt x="22" y="6"/>
                          <a:pt x="19" y="8"/>
                        </a:cubicBezTo>
                        <a:cubicBezTo>
                          <a:pt x="15" y="9"/>
                          <a:pt x="11" y="13"/>
                          <a:pt x="9" y="17"/>
                        </a:cubicBezTo>
                        <a:cubicBezTo>
                          <a:pt x="7" y="20"/>
                          <a:pt x="6" y="24"/>
                          <a:pt x="6" y="27"/>
                        </a:cubicBezTo>
                        <a:cubicBezTo>
                          <a:pt x="4" y="20"/>
                          <a:pt x="6" y="16"/>
                          <a:pt x="9" y="11"/>
                        </a:cubicBezTo>
                        <a:cubicBezTo>
                          <a:pt x="15" y="5"/>
                          <a:pt x="17" y="3"/>
                          <a:pt x="24" y="3"/>
                        </a:cubicBezTo>
                        <a:cubicBezTo>
                          <a:pt x="32" y="3"/>
                          <a:pt x="58" y="21"/>
                          <a:pt x="64" y="42"/>
                        </a:cubicBezTo>
                        <a:cubicBezTo>
                          <a:pt x="62" y="41"/>
                          <a:pt x="62" y="41"/>
                          <a:pt x="62" y="41"/>
                        </a:cubicBezTo>
                        <a:cubicBezTo>
                          <a:pt x="59" y="44"/>
                          <a:pt x="56" y="46"/>
                          <a:pt x="53" y="48"/>
                        </a:cubicBezTo>
                        <a:cubicBezTo>
                          <a:pt x="51" y="49"/>
                          <a:pt x="51" y="49"/>
                          <a:pt x="51" y="49"/>
                        </a:cubicBezTo>
                        <a:cubicBezTo>
                          <a:pt x="51" y="48"/>
                          <a:pt x="52" y="47"/>
                          <a:pt x="52" y="47"/>
                        </a:cubicBezTo>
                        <a:cubicBezTo>
                          <a:pt x="55" y="45"/>
                          <a:pt x="58" y="43"/>
                          <a:pt x="61" y="40"/>
                        </a:cubicBezTo>
                        <a:cubicBezTo>
                          <a:pt x="59" y="38"/>
                          <a:pt x="59" y="38"/>
                          <a:pt x="59" y="38"/>
                        </a:cubicBezTo>
                        <a:cubicBezTo>
                          <a:pt x="56" y="41"/>
                          <a:pt x="53" y="43"/>
                          <a:pt x="49" y="45"/>
                        </a:cubicBezTo>
                        <a:cubicBezTo>
                          <a:pt x="49" y="45"/>
                          <a:pt x="49" y="45"/>
                          <a:pt x="49" y="45"/>
                        </a:cubicBezTo>
                        <a:cubicBezTo>
                          <a:pt x="49" y="46"/>
                          <a:pt x="49" y="46"/>
                          <a:pt x="49" y="46"/>
                        </a:cubicBezTo>
                        <a:cubicBezTo>
                          <a:pt x="49" y="47"/>
                          <a:pt x="47" y="52"/>
                          <a:pt x="44" y="58"/>
                        </a:cubicBezTo>
                        <a:cubicBezTo>
                          <a:pt x="46" y="52"/>
                          <a:pt x="47" y="45"/>
                          <a:pt x="46" y="41"/>
                        </a:cubicBezTo>
                        <a:cubicBezTo>
                          <a:pt x="49" y="41"/>
                          <a:pt x="53" y="38"/>
                          <a:pt x="56" y="37"/>
                        </a:cubicBezTo>
                        <a:cubicBezTo>
                          <a:pt x="57" y="36"/>
                          <a:pt x="58" y="35"/>
                          <a:pt x="59" y="34"/>
                        </a:cubicBezTo>
                        <a:cubicBezTo>
                          <a:pt x="58" y="32"/>
                          <a:pt x="58" y="32"/>
                          <a:pt x="58" y="32"/>
                        </a:cubicBezTo>
                        <a:cubicBezTo>
                          <a:pt x="56" y="32"/>
                          <a:pt x="55" y="33"/>
                          <a:pt x="54" y="34"/>
                        </a:cubicBezTo>
                        <a:cubicBezTo>
                          <a:pt x="51" y="36"/>
                          <a:pt x="47" y="38"/>
                          <a:pt x="45" y="38"/>
                        </a:cubicBezTo>
                        <a:cubicBezTo>
                          <a:pt x="42" y="37"/>
                          <a:pt x="42" y="37"/>
                          <a:pt x="42" y="37"/>
                        </a:cubicBezTo>
                        <a:cubicBezTo>
                          <a:pt x="43" y="40"/>
                          <a:pt x="43" y="40"/>
                          <a:pt x="43" y="40"/>
                        </a:cubicBezTo>
                        <a:cubicBezTo>
                          <a:pt x="44" y="43"/>
                          <a:pt x="43" y="56"/>
                          <a:pt x="39" y="63"/>
                        </a:cubicBezTo>
                        <a:cubicBezTo>
                          <a:pt x="42" y="64"/>
                          <a:pt x="42" y="64"/>
                          <a:pt x="42" y="64"/>
                        </a:cubicBezTo>
                        <a:cubicBezTo>
                          <a:pt x="42" y="64"/>
                          <a:pt x="42" y="64"/>
                          <a:pt x="42" y="65"/>
                        </a:cubicBezTo>
                        <a:cubicBezTo>
                          <a:pt x="44" y="66"/>
                          <a:pt x="44" y="66"/>
                          <a:pt x="44" y="66"/>
                        </a:cubicBezTo>
                        <a:cubicBezTo>
                          <a:pt x="44" y="66"/>
                          <a:pt x="44" y="66"/>
                          <a:pt x="44" y="66"/>
                        </a:cubicBezTo>
                        <a:cubicBezTo>
                          <a:pt x="47" y="67"/>
                          <a:pt x="47" y="67"/>
                          <a:pt x="47" y="67"/>
                        </a:cubicBezTo>
                        <a:cubicBezTo>
                          <a:pt x="48" y="64"/>
                          <a:pt x="51" y="57"/>
                          <a:pt x="53" y="51"/>
                        </a:cubicBezTo>
                        <a:cubicBezTo>
                          <a:pt x="54" y="50"/>
                          <a:pt x="54" y="50"/>
                          <a:pt x="54" y="50"/>
                        </a:cubicBezTo>
                        <a:cubicBezTo>
                          <a:pt x="58" y="48"/>
                          <a:pt x="61" y="46"/>
                          <a:pt x="64" y="43"/>
                        </a:cubicBezTo>
                        <a:cubicBezTo>
                          <a:pt x="64" y="44"/>
                          <a:pt x="65" y="44"/>
                          <a:pt x="65" y="45"/>
                        </a:cubicBezTo>
                        <a:lnTo>
                          <a:pt x="68" y="45"/>
                        </a:lnTo>
                        <a:close/>
                      </a:path>
                    </a:pathLst>
                  </a:custGeom>
                  <a:solidFill>
                    <a:srgbClr val="005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39" name="Google Shape;2039;p153"/>
                  <p:cNvSpPr/>
                  <p:nvPr/>
                </p:nvSpPr>
                <p:spPr>
                  <a:xfrm>
                    <a:off x="3497616" y="636224"/>
                    <a:ext cx="80651" cy="142578"/>
                  </a:xfrm>
                  <a:custGeom>
                    <a:avLst/>
                    <a:gdLst/>
                    <a:ahLst/>
                    <a:cxnLst/>
                    <a:rect l="l" t="t" r="r" b="b"/>
                    <a:pathLst>
                      <a:path w="24" h="42" extrusionOk="0">
                        <a:moveTo>
                          <a:pt x="19" y="42"/>
                        </a:moveTo>
                        <a:cubicBezTo>
                          <a:pt x="24" y="26"/>
                          <a:pt x="22" y="8"/>
                          <a:pt x="20" y="4"/>
                        </a:cubicBezTo>
                        <a:cubicBezTo>
                          <a:pt x="18" y="0"/>
                          <a:pt x="12" y="0"/>
                          <a:pt x="9" y="1"/>
                        </a:cubicBezTo>
                        <a:cubicBezTo>
                          <a:pt x="5" y="2"/>
                          <a:pt x="0" y="8"/>
                          <a:pt x="2" y="12"/>
                        </a:cubicBezTo>
                        <a:cubicBezTo>
                          <a:pt x="3" y="15"/>
                          <a:pt x="6" y="19"/>
                          <a:pt x="10" y="22"/>
                        </a:cubicBezTo>
                        <a:cubicBezTo>
                          <a:pt x="12" y="24"/>
                          <a:pt x="12" y="24"/>
                          <a:pt x="12" y="24"/>
                        </a:cubicBezTo>
                        <a:cubicBezTo>
                          <a:pt x="14" y="26"/>
                          <a:pt x="19" y="31"/>
                          <a:pt x="18" y="36"/>
                        </a:cubicBezTo>
                        <a:cubicBezTo>
                          <a:pt x="18" y="36"/>
                          <a:pt x="18" y="36"/>
                          <a:pt x="18" y="36"/>
                        </a:cubicBezTo>
                        <a:cubicBezTo>
                          <a:pt x="17" y="37"/>
                          <a:pt x="17" y="39"/>
                          <a:pt x="16" y="41"/>
                        </a:cubicBezTo>
                        <a:lnTo>
                          <a:pt x="19" y="42"/>
                        </a:lnTo>
                        <a:close/>
                        <a:moveTo>
                          <a:pt x="17" y="26"/>
                        </a:moveTo>
                        <a:cubicBezTo>
                          <a:pt x="18" y="21"/>
                          <a:pt x="18" y="21"/>
                          <a:pt x="18" y="21"/>
                        </a:cubicBezTo>
                        <a:cubicBezTo>
                          <a:pt x="20" y="14"/>
                          <a:pt x="18" y="8"/>
                          <a:pt x="16" y="7"/>
                        </a:cubicBezTo>
                        <a:cubicBezTo>
                          <a:pt x="15" y="5"/>
                          <a:pt x="13" y="5"/>
                          <a:pt x="12" y="5"/>
                        </a:cubicBezTo>
                        <a:cubicBezTo>
                          <a:pt x="10" y="5"/>
                          <a:pt x="8" y="7"/>
                          <a:pt x="7" y="9"/>
                        </a:cubicBezTo>
                        <a:cubicBezTo>
                          <a:pt x="6" y="12"/>
                          <a:pt x="9" y="15"/>
                          <a:pt x="12" y="17"/>
                        </a:cubicBezTo>
                        <a:cubicBezTo>
                          <a:pt x="13" y="19"/>
                          <a:pt x="15" y="20"/>
                          <a:pt x="16" y="21"/>
                        </a:cubicBezTo>
                        <a:cubicBezTo>
                          <a:pt x="17" y="26"/>
                          <a:pt x="17" y="26"/>
                          <a:pt x="17" y="26"/>
                        </a:cubicBezTo>
                        <a:cubicBezTo>
                          <a:pt x="16" y="24"/>
                          <a:pt x="15" y="23"/>
                          <a:pt x="14" y="22"/>
                        </a:cubicBezTo>
                        <a:cubicBezTo>
                          <a:pt x="12" y="20"/>
                          <a:pt x="12" y="20"/>
                          <a:pt x="12" y="20"/>
                        </a:cubicBezTo>
                        <a:cubicBezTo>
                          <a:pt x="10" y="18"/>
                          <a:pt x="5" y="13"/>
                          <a:pt x="5" y="11"/>
                        </a:cubicBezTo>
                        <a:cubicBezTo>
                          <a:pt x="4" y="9"/>
                          <a:pt x="8" y="5"/>
                          <a:pt x="10" y="4"/>
                        </a:cubicBezTo>
                        <a:cubicBezTo>
                          <a:pt x="11" y="3"/>
                          <a:pt x="12" y="3"/>
                          <a:pt x="13" y="3"/>
                        </a:cubicBezTo>
                        <a:cubicBezTo>
                          <a:pt x="14" y="3"/>
                          <a:pt x="17" y="4"/>
                          <a:pt x="17" y="6"/>
                        </a:cubicBezTo>
                        <a:cubicBezTo>
                          <a:pt x="18" y="8"/>
                          <a:pt x="20" y="17"/>
                          <a:pt x="19" y="28"/>
                        </a:cubicBezTo>
                        <a:cubicBezTo>
                          <a:pt x="18" y="27"/>
                          <a:pt x="18" y="27"/>
                          <a:pt x="17" y="26"/>
                        </a:cubicBezTo>
                        <a:moveTo>
                          <a:pt x="16" y="17"/>
                        </a:moveTo>
                        <a:cubicBezTo>
                          <a:pt x="15" y="16"/>
                          <a:pt x="15" y="15"/>
                          <a:pt x="14" y="15"/>
                        </a:cubicBezTo>
                        <a:cubicBezTo>
                          <a:pt x="12" y="13"/>
                          <a:pt x="10" y="11"/>
                          <a:pt x="10" y="10"/>
                        </a:cubicBezTo>
                        <a:cubicBezTo>
                          <a:pt x="10" y="9"/>
                          <a:pt x="11" y="8"/>
                          <a:pt x="12" y="8"/>
                        </a:cubicBezTo>
                        <a:cubicBezTo>
                          <a:pt x="13" y="8"/>
                          <a:pt x="14" y="8"/>
                          <a:pt x="14" y="9"/>
                        </a:cubicBezTo>
                        <a:cubicBezTo>
                          <a:pt x="15" y="10"/>
                          <a:pt x="16" y="12"/>
                          <a:pt x="16" y="17"/>
                        </a:cubicBezTo>
                      </a:path>
                    </a:pathLst>
                  </a:custGeom>
                  <a:solidFill>
                    <a:srgbClr val="005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40" name="Google Shape;2040;p153"/>
                  <p:cNvSpPr/>
                  <p:nvPr/>
                </p:nvSpPr>
                <p:spPr>
                  <a:xfrm>
                    <a:off x="3571066" y="656387"/>
                    <a:ext cx="54727" cy="12962"/>
                  </a:xfrm>
                  <a:custGeom>
                    <a:avLst/>
                    <a:gdLst/>
                    <a:ahLst/>
                    <a:cxnLst/>
                    <a:rect l="l" t="t" r="r" b="b"/>
                    <a:pathLst>
                      <a:path w="16" h="4" extrusionOk="0">
                        <a:moveTo>
                          <a:pt x="9" y="4"/>
                        </a:moveTo>
                        <a:cubicBezTo>
                          <a:pt x="11" y="4"/>
                          <a:pt x="15" y="3"/>
                          <a:pt x="16" y="2"/>
                        </a:cubicBezTo>
                        <a:cubicBezTo>
                          <a:pt x="14" y="0"/>
                          <a:pt x="14" y="0"/>
                          <a:pt x="14" y="0"/>
                        </a:cubicBezTo>
                        <a:cubicBezTo>
                          <a:pt x="12" y="1"/>
                          <a:pt x="4" y="2"/>
                          <a:pt x="2" y="0"/>
                        </a:cubicBezTo>
                        <a:cubicBezTo>
                          <a:pt x="0" y="2"/>
                          <a:pt x="0" y="2"/>
                          <a:pt x="0" y="2"/>
                        </a:cubicBezTo>
                        <a:cubicBezTo>
                          <a:pt x="2" y="4"/>
                          <a:pt x="5" y="4"/>
                          <a:pt x="7" y="4"/>
                        </a:cubicBezTo>
                        <a:cubicBezTo>
                          <a:pt x="8" y="4"/>
                          <a:pt x="9" y="4"/>
                          <a:pt x="9" y="4"/>
                        </a:cubicBezTo>
                      </a:path>
                    </a:pathLst>
                  </a:custGeom>
                  <a:solidFill>
                    <a:srgbClr val="005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041" name="Google Shape;2041;p153"/>
                <p:cNvSpPr txBox="1"/>
                <p:nvPr/>
              </p:nvSpPr>
              <p:spPr>
                <a:xfrm>
                  <a:off x="1205880" y="1334083"/>
                  <a:ext cx="474600" cy="16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ISE</a:t>
                  </a:r>
                  <a:endParaRPr/>
                </a:p>
              </p:txBody>
            </p:sp>
          </p:grpSp>
          <p:grpSp>
            <p:nvGrpSpPr>
              <p:cNvPr id="2042" name="Google Shape;2042;p153"/>
              <p:cNvGrpSpPr/>
              <p:nvPr/>
            </p:nvGrpSpPr>
            <p:grpSpPr>
              <a:xfrm>
                <a:off x="6473778" y="1766058"/>
                <a:ext cx="474600" cy="484297"/>
                <a:chOff x="4174262" y="1763653"/>
                <a:chExt cx="474600" cy="484297"/>
              </a:xfrm>
            </p:grpSpPr>
            <p:pic>
              <p:nvPicPr>
                <p:cNvPr id="2043" name="Google Shape;2043;p153"/>
                <p:cNvPicPr preferRelativeResize="0"/>
                <p:nvPr/>
              </p:nvPicPr>
              <p:blipFill rotWithShape="1">
                <a:blip r:embed="rId15">
                  <a:alphaModFix/>
                </a:blip>
                <a:srcRect r="5580" b="10873"/>
                <a:stretch/>
              </p:blipFill>
              <p:spPr>
                <a:xfrm>
                  <a:off x="4241917" y="1763653"/>
                  <a:ext cx="279596" cy="216810"/>
                </a:xfrm>
                <a:prstGeom prst="rect">
                  <a:avLst/>
                </a:prstGeom>
                <a:noFill/>
                <a:ln>
                  <a:noFill/>
                </a:ln>
              </p:spPr>
            </p:pic>
            <p:sp>
              <p:nvSpPr>
                <p:cNvPr id="2044" name="Google Shape;2044;p153"/>
                <p:cNvSpPr txBox="1"/>
                <p:nvPr/>
              </p:nvSpPr>
              <p:spPr>
                <a:xfrm>
                  <a:off x="4174262" y="2001650"/>
                  <a:ext cx="4746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ASA 5500 </a:t>
                  </a:r>
                  <a:endParaRPr/>
                </a:p>
              </p:txBody>
            </p:sp>
          </p:grpSp>
          <p:grpSp>
            <p:nvGrpSpPr>
              <p:cNvPr id="2045" name="Google Shape;2045;p153"/>
              <p:cNvGrpSpPr/>
              <p:nvPr/>
            </p:nvGrpSpPr>
            <p:grpSpPr>
              <a:xfrm>
                <a:off x="2673088" y="2856809"/>
                <a:ext cx="474600" cy="468399"/>
                <a:chOff x="2143508" y="1702451"/>
                <a:chExt cx="474600" cy="468399"/>
              </a:xfrm>
            </p:grpSpPr>
            <p:pic>
              <p:nvPicPr>
                <p:cNvPr id="2046" name="Google Shape;2046;p153"/>
                <p:cNvPicPr preferRelativeResize="0"/>
                <p:nvPr/>
              </p:nvPicPr>
              <p:blipFill rotWithShape="1">
                <a:blip r:embed="rId16">
                  <a:alphaModFix/>
                </a:blip>
                <a:srcRect r="5589" b="10610"/>
                <a:stretch/>
              </p:blipFill>
              <p:spPr>
                <a:xfrm>
                  <a:off x="2208279" y="1702451"/>
                  <a:ext cx="393698" cy="306189"/>
                </a:xfrm>
                <a:prstGeom prst="rect">
                  <a:avLst/>
                </a:prstGeom>
                <a:noFill/>
                <a:ln>
                  <a:noFill/>
                </a:ln>
              </p:spPr>
            </p:pic>
            <p:sp>
              <p:nvSpPr>
                <p:cNvPr id="2047" name="Google Shape;2047;p153"/>
                <p:cNvSpPr txBox="1"/>
                <p:nvPr/>
              </p:nvSpPr>
              <p:spPr>
                <a:xfrm>
                  <a:off x="2143508" y="2001650"/>
                  <a:ext cx="474600" cy="16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IPS/IDS</a:t>
                  </a:r>
                  <a:endParaRPr/>
                </a:p>
              </p:txBody>
            </p:sp>
          </p:grpSp>
        </p:grpSp>
        <p:grpSp>
          <p:nvGrpSpPr>
            <p:cNvPr id="2048" name="Google Shape;2048;p153"/>
            <p:cNvGrpSpPr/>
            <p:nvPr/>
          </p:nvGrpSpPr>
          <p:grpSpPr>
            <a:xfrm>
              <a:off x="2790482" y="3806640"/>
              <a:ext cx="595800" cy="499603"/>
              <a:chOff x="2790482" y="3806640"/>
              <a:chExt cx="595800" cy="499603"/>
            </a:xfrm>
          </p:grpSpPr>
          <p:pic>
            <p:nvPicPr>
              <p:cNvPr id="2049" name="Google Shape;2049;p153"/>
              <p:cNvPicPr preferRelativeResize="0"/>
              <p:nvPr/>
            </p:nvPicPr>
            <p:blipFill rotWithShape="1">
              <a:blip r:embed="rId17">
                <a:alphaModFix/>
              </a:blip>
              <a:srcRect/>
              <a:stretch/>
            </p:blipFill>
            <p:spPr>
              <a:xfrm>
                <a:off x="2793384" y="3806640"/>
                <a:ext cx="548456" cy="342102"/>
              </a:xfrm>
              <a:prstGeom prst="rect">
                <a:avLst/>
              </a:prstGeom>
              <a:noFill/>
              <a:ln>
                <a:noFill/>
              </a:ln>
            </p:spPr>
          </p:pic>
          <p:sp>
            <p:nvSpPr>
              <p:cNvPr id="2050" name="Google Shape;2050;p153"/>
              <p:cNvSpPr txBox="1"/>
              <p:nvPr/>
            </p:nvSpPr>
            <p:spPr>
              <a:xfrm>
                <a:off x="2790482" y="4137043"/>
                <a:ext cx="595800" cy="16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 b="0" i="0" u="none" strike="noStrike" cap="none">
                    <a:solidFill>
                      <a:srgbClr val="000000"/>
                    </a:solidFill>
                    <a:latin typeface="Arial"/>
                    <a:ea typeface="Arial"/>
                    <a:cs typeface="Arial"/>
                    <a:sym typeface="Arial"/>
                  </a:rPr>
                  <a:t>AppDynamics</a:t>
                </a:r>
                <a:endParaRPr/>
              </a:p>
            </p:txBody>
          </p:sp>
        </p:grpSp>
      </p:grpSp>
      <p:grpSp>
        <p:nvGrpSpPr>
          <p:cNvPr id="2051" name="Google Shape;2051;p153"/>
          <p:cNvGrpSpPr/>
          <p:nvPr/>
        </p:nvGrpSpPr>
        <p:grpSpPr>
          <a:xfrm>
            <a:off x="5209183" y="2168837"/>
            <a:ext cx="2265439" cy="1497000"/>
            <a:chOff x="5045172" y="2282671"/>
            <a:chExt cx="2265439" cy="1497000"/>
          </a:xfrm>
        </p:grpSpPr>
        <p:sp>
          <p:nvSpPr>
            <p:cNvPr id="2052" name="Google Shape;2052;p153"/>
            <p:cNvSpPr txBox="1"/>
            <p:nvPr/>
          </p:nvSpPr>
          <p:spPr>
            <a:xfrm>
              <a:off x="5045172" y="2593166"/>
              <a:ext cx="829200" cy="194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4CB1B2"/>
                </a:buClr>
                <a:buSzPts val="800"/>
                <a:buFont typeface="Calibri"/>
                <a:buNone/>
              </a:pPr>
              <a:r>
                <a:rPr lang="en-US" sz="600" b="1" i="0" u="none" strike="noStrike" cap="none" dirty="0">
                  <a:solidFill>
                    <a:srgbClr val="4CB1B2"/>
                  </a:solidFill>
                  <a:latin typeface="Red Hat Text" panose="02010503040201060303" pitchFamily="2" charset="0"/>
                  <a:ea typeface="Calibri"/>
                  <a:cs typeface="Calibri"/>
                  <a:sym typeface="Calibri"/>
                </a:rPr>
                <a:t>DEPLOYMENT</a:t>
              </a:r>
              <a:endParaRPr sz="600" b="1" i="0" u="none" strike="noStrike" cap="none" dirty="0">
                <a:solidFill>
                  <a:srgbClr val="4CB1B2"/>
                </a:solidFill>
                <a:latin typeface="Red Hat Text" panose="02010503040201060303" pitchFamily="2" charset="0"/>
                <a:ea typeface="Calibri"/>
                <a:cs typeface="Calibri"/>
                <a:sym typeface="Calibri"/>
              </a:endParaRPr>
            </a:p>
          </p:txBody>
        </p:sp>
        <p:grpSp>
          <p:nvGrpSpPr>
            <p:cNvPr id="2053" name="Google Shape;2053;p153"/>
            <p:cNvGrpSpPr/>
            <p:nvPr/>
          </p:nvGrpSpPr>
          <p:grpSpPr>
            <a:xfrm>
              <a:off x="5334938" y="2282671"/>
              <a:ext cx="1975673" cy="1497000"/>
              <a:chOff x="5401926" y="2274841"/>
              <a:chExt cx="1975673" cy="1497000"/>
            </a:xfrm>
          </p:grpSpPr>
          <p:sp>
            <p:nvSpPr>
              <p:cNvPr id="2054" name="Google Shape;2054;p153"/>
              <p:cNvSpPr txBox="1"/>
              <p:nvPr/>
            </p:nvSpPr>
            <p:spPr>
              <a:xfrm>
                <a:off x="6511240" y="2729065"/>
                <a:ext cx="765600" cy="365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0" i="0" u="none" strike="noStrike" cap="none">
                    <a:solidFill>
                      <a:srgbClr val="BFBFBF"/>
                    </a:solidFill>
                    <a:latin typeface="Calibri"/>
                    <a:ea typeface="Calibri"/>
                    <a:cs typeface="Calibri"/>
                    <a:sym typeface="Calibri"/>
                  </a:rPr>
                  <a:t>POLICY</a:t>
                </a:r>
                <a:br>
                  <a:rPr lang="en-US" sz="800" b="0" i="0" u="none" strike="noStrike" cap="none">
                    <a:solidFill>
                      <a:srgbClr val="BFBFBF"/>
                    </a:solidFill>
                    <a:latin typeface="Calibri"/>
                    <a:ea typeface="Calibri"/>
                    <a:cs typeface="Calibri"/>
                    <a:sym typeface="Calibri"/>
                  </a:rPr>
                </a:br>
                <a:r>
                  <a:rPr lang="en-US" sz="800" b="0" i="0" u="none" strike="noStrike" cap="none">
                    <a:solidFill>
                      <a:srgbClr val="BFBFBF"/>
                    </a:solidFill>
                    <a:latin typeface="Calibri"/>
                    <a:ea typeface="Calibri"/>
                    <a:cs typeface="Calibri"/>
                    <a:sym typeface="Calibri"/>
                  </a:rPr>
                  <a:t>DEPLOYMENT</a:t>
                </a:r>
                <a:endParaRPr sz="600" b="0" i="0" u="none" strike="noStrike" cap="none">
                  <a:solidFill>
                    <a:srgbClr val="BFBFBF"/>
                  </a:solidFill>
                  <a:latin typeface="Calibri"/>
                  <a:ea typeface="Calibri"/>
                  <a:cs typeface="Calibri"/>
                  <a:sym typeface="Calibri"/>
                </a:endParaRPr>
              </a:p>
            </p:txBody>
          </p:sp>
          <p:grpSp>
            <p:nvGrpSpPr>
              <p:cNvPr id="2055" name="Google Shape;2055;p153"/>
              <p:cNvGrpSpPr/>
              <p:nvPr/>
            </p:nvGrpSpPr>
            <p:grpSpPr>
              <a:xfrm>
                <a:off x="5401926" y="2274841"/>
                <a:ext cx="1975673" cy="1497000"/>
                <a:chOff x="5254575" y="2274627"/>
                <a:chExt cx="1975673" cy="1497000"/>
              </a:xfrm>
            </p:grpSpPr>
            <p:pic>
              <p:nvPicPr>
                <p:cNvPr id="2056" name="Google Shape;2056;p153"/>
                <p:cNvPicPr preferRelativeResize="0"/>
                <p:nvPr/>
              </p:nvPicPr>
              <p:blipFill rotWithShape="1">
                <a:blip r:embed="rId18">
                  <a:alphaModFix/>
                </a:blip>
                <a:srcRect/>
                <a:stretch/>
              </p:blipFill>
              <p:spPr>
                <a:xfrm>
                  <a:off x="6241566" y="3057830"/>
                  <a:ext cx="931529" cy="385032"/>
                </a:xfrm>
                <a:prstGeom prst="rect">
                  <a:avLst/>
                </a:prstGeom>
                <a:noFill/>
                <a:ln>
                  <a:noFill/>
                </a:ln>
              </p:spPr>
            </p:pic>
            <p:sp>
              <p:nvSpPr>
                <p:cNvPr id="2057" name="Google Shape;2057;p153"/>
                <p:cNvSpPr/>
                <p:nvPr/>
              </p:nvSpPr>
              <p:spPr>
                <a:xfrm rot="5400000">
                  <a:off x="5762798" y="2304177"/>
                  <a:ext cx="1497000" cy="1437900"/>
                </a:xfrm>
                <a:prstGeom prst="ellipse">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Calibri"/>
                    <a:ea typeface="Calibri"/>
                    <a:cs typeface="Calibri"/>
                    <a:sym typeface="Calibri"/>
                  </a:endParaRPr>
                </a:p>
              </p:txBody>
            </p:sp>
            <p:pic>
              <p:nvPicPr>
                <p:cNvPr id="2058" name="Google Shape;2058;p153"/>
                <p:cNvPicPr preferRelativeResize="0"/>
                <p:nvPr/>
              </p:nvPicPr>
              <p:blipFill rotWithShape="1">
                <a:blip r:embed="rId19">
                  <a:alphaModFix/>
                </a:blip>
                <a:srcRect/>
                <a:stretch/>
              </p:blipFill>
              <p:spPr>
                <a:xfrm>
                  <a:off x="6265283" y="2471595"/>
                  <a:ext cx="365791" cy="365791"/>
                </a:xfrm>
                <a:prstGeom prst="rect">
                  <a:avLst/>
                </a:prstGeom>
                <a:noFill/>
                <a:ln>
                  <a:noFill/>
                </a:ln>
              </p:spPr>
            </p:pic>
            <p:cxnSp>
              <p:nvCxnSpPr>
                <p:cNvPr id="2059" name="Google Shape;2059;p153"/>
                <p:cNvCxnSpPr/>
                <p:nvPr/>
              </p:nvCxnSpPr>
              <p:spPr>
                <a:xfrm rot="5400000">
                  <a:off x="5381625" y="2669325"/>
                  <a:ext cx="300" cy="254400"/>
                </a:xfrm>
                <a:prstGeom prst="straightConnector1">
                  <a:avLst/>
                </a:prstGeom>
                <a:noFill/>
                <a:ln w="28575" cap="flat" cmpd="sng">
                  <a:solidFill>
                    <a:srgbClr val="4CB1B2"/>
                  </a:solidFill>
                  <a:prstDash val="solid"/>
                  <a:round/>
                  <a:headEnd type="none" w="sm" len="sm"/>
                  <a:tailEnd type="triangle" w="med" len="med"/>
                </a:ln>
              </p:spPr>
            </p:cxnSp>
            <p:grpSp>
              <p:nvGrpSpPr>
                <p:cNvPr id="2060" name="Google Shape;2060;p153"/>
                <p:cNvGrpSpPr/>
                <p:nvPr/>
              </p:nvGrpSpPr>
              <p:grpSpPr>
                <a:xfrm>
                  <a:off x="5308454" y="2580867"/>
                  <a:ext cx="992036" cy="898953"/>
                  <a:chOff x="151001" y="3249026"/>
                  <a:chExt cx="1240200" cy="1123832"/>
                </a:xfrm>
              </p:grpSpPr>
              <p:sp>
                <p:nvSpPr>
                  <p:cNvPr id="2061" name="Google Shape;2061;p153"/>
                  <p:cNvSpPr txBox="1"/>
                  <p:nvPr/>
                </p:nvSpPr>
                <p:spPr>
                  <a:xfrm>
                    <a:off x="151001" y="4054258"/>
                    <a:ext cx="1240200" cy="31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600" b="1" i="0" u="none" strike="noStrike" cap="none" dirty="0">
                        <a:solidFill>
                          <a:srgbClr val="4CB1B2"/>
                        </a:solidFill>
                        <a:latin typeface="Red Hat Text" panose="02010503040201060303" pitchFamily="2" charset="0"/>
                        <a:ea typeface="Overpass"/>
                        <a:cs typeface="Overpass"/>
                        <a:sym typeface="Overpass"/>
                      </a:rPr>
                      <a:t>ANSIBLE PLAYBOOK</a:t>
                    </a:r>
                    <a:endParaRPr sz="600" b="1" i="0" u="none" strike="noStrike" cap="none" dirty="0">
                      <a:solidFill>
                        <a:srgbClr val="4CB1B2"/>
                      </a:solidFill>
                      <a:latin typeface="Red Hat Text" panose="02010503040201060303" pitchFamily="2" charset="0"/>
                      <a:ea typeface="Overpass"/>
                      <a:cs typeface="Overpass"/>
                      <a:sym typeface="Overpass"/>
                    </a:endParaRPr>
                  </a:p>
                </p:txBody>
              </p:sp>
              <p:pic>
                <p:nvPicPr>
                  <p:cNvPr id="2062" name="Google Shape;2062;p153"/>
                  <p:cNvPicPr preferRelativeResize="0"/>
                  <p:nvPr/>
                </p:nvPicPr>
                <p:blipFill rotWithShape="1">
                  <a:blip r:embed="rId20">
                    <a:alphaModFix/>
                  </a:blip>
                  <a:srcRect/>
                  <a:stretch/>
                </p:blipFill>
                <p:spPr>
                  <a:xfrm>
                    <a:off x="493194" y="3249026"/>
                    <a:ext cx="829199" cy="829199"/>
                  </a:xfrm>
                  <a:prstGeom prst="rect">
                    <a:avLst/>
                  </a:prstGeom>
                  <a:noFill/>
                  <a:ln>
                    <a:noFill/>
                  </a:ln>
                </p:spPr>
              </p:pic>
            </p:grpSp>
          </p:grpSp>
        </p:grpSp>
      </p:grpSp>
      <p:sp>
        <p:nvSpPr>
          <p:cNvPr id="2063" name="Google Shape;2063;p153"/>
          <p:cNvSpPr txBox="1">
            <a:spLocks noGrp="1"/>
          </p:cNvSpPr>
          <p:nvPr>
            <p:ph type="title"/>
          </p:nvPr>
        </p:nvSpPr>
        <p:spPr>
          <a:xfrm>
            <a:off x="553429" y="145995"/>
            <a:ext cx="7816500" cy="41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1200" dirty="0">
                <a:solidFill>
                  <a:srgbClr val="EE0000"/>
                </a:solidFill>
              </a:rPr>
              <a:t>Workflow Management </a:t>
            </a:r>
            <a:endParaRPr sz="1200" dirty="0">
              <a:solidFill>
                <a:srgbClr val="EE0000"/>
              </a:solidFill>
              <a:latin typeface="Red Hat Text"/>
              <a:ea typeface="Red Hat Text"/>
              <a:cs typeface="Red Hat Text"/>
              <a:sym typeface="Red Hat Text"/>
            </a:endParaRPr>
          </a:p>
          <a:p>
            <a:pPr marL="0" lvl="0" indent="0" algn="l" rtl="0">
              <a:lnSpc>
                <a:spcPct val="130000"/>
              </a:lnSpc>
              <a:spcBef>
                <a:spcPts val="0"/>
              </a:spcBef>
              <a:spcAft>
                <a:spcPts val="0"/>
              </a:spcAft>
              <a:buSzPts val="2600"/>
              <a:buNone/>
            </a:pPr>
            <a:endParaRPr sz="1200" dirty="0">
              <a:solidFill>
                <a:srgbClr val="FF0000"/>
              </a:solidFill>
            </a:endParaRPr>
          </a:p>
        </p:txBody>
      </p:sp>
      <p:grpSp>
        <p:nvGrpSpPr>
          <p:cNvPr id="4" name="Group 3"/>
          <p:cNvGrpSpPr/>
          <p:nvPr/>
        </p:nvGrpSpPr>
        <p:grpSpPr>
          <a:xfrm>
            <a:off x="5778348" y="557368"/>
            <a:ext cx="2316080" cy="1079873"/>
            <a:chOff x="5354820" y="612772"/>
            <a:chExt cx="2316080" cy="1079873"/>
          </a:xfrm>
        </p:grpSpPr>
        <p:pic>
          <p:nvPicPr>
            <p:cNvPr id="2" name="Picture 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17744" y="612772"/>
              <a:ext cx="1394877" cy="917096"/>
            </a:xfrm>
            <a:prstGeom prst="rect">
              <a:avLst/>
            </a:prstGeom>
          </p:spPr>
        </p:pic>
        <p:sp>
          <p:nvSpPr>
            <p:cNvPr id="3" name="TextBox 2"/>
            <p:cNvSpPr txBox="1"/>
            <p:nvPr/>
          </p:nvSpPr>
          <p:spPr>
            <a:xfrm>
              <a:off x="5354820" y="1507979"/>
              <a:ext cx="2316080" cy="184666"/>
            </a:xfrm>
            <a:prstGeom prst="rect">
              <a:avLst/>
            </a:prstGeom>
            <a:noFill/>
          </p:spPr>
          <p:txBody>
            <a:bodyPr wrap="square" rtlCol="0">
              <a:spAutoFit/>
            </a:bodyPr>
            <a:lstStyle/>
            <a:p>
              <a:r>
                <a:rPr lang="en-US" sz="600" b="1" dirty="0" smtClean="0">
                  <a:solidFill>
                    <a:srgbClr val="009999"/>
                  </a:solidFill>
                  <a:latin typeface="Red Hat Text" panose="02010503040201060303" pitchFamily="2" charset="0"/>
                  <a:cs typeface="Calibri" panose="020F0502020204030204" pitchFamily="34" charset="0"/>
                </a:rPr>
                <a:t>Ansible Automation Hub Service Catalog</a:t>
              </a:r>
              <a:endParaRPr lang="en-US" sz="600" b="1" dirty="0">
                <a:solidFill>
                  <a:srgbClr val="009999"/>
                </a:solidFill>
                <a:latin typeface="Red Hat Text" panose="02010503040201060303" pitchFamily="2" charset="0"/>
                <a:cs typeface="Calibri" panose="020F0502020204030204" pitchFamily="34" charset="0"/>
              </a:endParaRPr>
            </a:p>
          </p:txBody>
        </p:sp>
      </p:grpSp>
      <p:cxnSp>
        <p:nvCxnSpPr>
          <p:cNvPr id="83" name="Google Shape;2059;p153"/>
          <p:cNvCxnSpPr/>
          <p:nvPr/>
        </p:nvCxnSpPr>
        <p:spPr>
          <a:xfrm>
            <a:off x="6692552" y="1751758"/>
            <a:ext cx="5095" cy="245240"/>
          </a:xfrm>
          <a:prstGeom prst="straightConnector1">
            <a:avLst/>
          </a:prstGeom>
          <a:noFill/>
          <a:ln w="28575" cap="flat" cmpd="sng">
            <a:solidFill>
              <a:srgbClr val="4CB1B2"/>
            </a:solidFill>
            <a:prstDash val="solid"/>
            <a:round/>
            <a:headEnd type="none" w="sm" len="sm"/>
            <a:tailEnd type="triangle" w="med" len="med"/>
          </a:ln>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067"/>
        <p:cNvGrpSpPr/>
        <p:nvPr/>
      </p:nvGrpSpPr>
      <p:grpSpPr>
        <a:xfrm>
          <a:off x="0" y="0"/>
          <a:ext cx="0" cy="0"/>
          <a:chOff x="0" y="0"/>
          <a:chExt cx="0" cy="0"/>
        </a:xfrm>
      </p:grpSpPr>
      <p:sp>
        <p:nvSpPr>
          <p:cNvPr id="2068" name="Google Shape;2068;p154"/>
          <p:cNvSpPr txBox="1">
            <a:spLocks noGrp="1"/>
          </p:cNvSpPr>
          <p:nvPr>
            <p:ph type="title"/>
          </p:nvPr>
        </p:nvSpPr>
        <p:spPr>
          <a:xfrm>
            <a:off x="553429" y="145995"/>
            <a:ext cx="7816500" cy="41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Font typeface="Arial"/>
              <a:buNone/>
            </a:pPr>
            <a:r>
              <a:rPr lang="en-US" sz="1200">
                <a:solidFill>
                  <a:srgbClr val="EE0000"/>
                </a:solidFill>
                <a:latin typeface="Red Hat Display"/>
                <a:ea typeface="Red Hat Display"/>
                <a:cs typeface="Red Hat Display"/>
                <a:sym typeface="Red Hat Display"/>
              </a:rPr>
              <a:t>Automating Cisco Solutions with Ansible – Demo Resources </a:t>
            </a:r>
            <a:endParaRPr sz="1200">
              <a:solidFill>
                <a:srgbClr val="EE0000"/>
              </a:solidFill>
              <a:latin typeface="Red Hat Text"/>
              <a:ea typeface="Red Hat Text"/>
              <a:cs typeface="Red Hat Text"/>
              <a:sym typeface="Red Hat Text"/>
            </a:endParaRPr>
          </a:p>
          <a:p>
            <a:pPr marL="0" lvl="0" indent="0" algn="l" rtl="0">
              <a:lnSpc>
                <a:spcPct val="130000"/>
              </a:lnSpc>
              <a:spcBef>
                <a:spcPts val="0"/>
              </a:spcBef>
              <a:spcAft>
                <a:spcPts val="0"/>
              </a:spcAft>
              <a:buSzPts val="2600"/>
              <a:buNone/>
            </a:pPr>
            <a:endParaRPr sz="1200">
              <a:solidFill>
                <a:srgbClr val="FF0000"/>
              </a:solidFill>
            </a:endParaRPr>
          </a:p>
        </p:txBody>
      </p:sp>
      <p:pic>
        <p:nvPicPr>
          <p:cNvPr id="2069" name="Google Shape;2069;p154"/>
          <p:cNvPicPr preferRelativeResize="0"/>
          <p:nvPr/>
        </p:nvPicPr>
        <p:blipFill rotWithShape="1">
          <a:blip r:embed="rId3">
            <a:alphaModFix/>
          </a:blip>
          <a:srcRect/>
          <a:stretch/>
        </p:blipFill>
        <p:spPr>
          <a:xfrm>
            <a:off x="6401691" y="2579621"/>
            <a:ext cx="858825" cy="261802"/>
          </a:xfrm>
          <a:prstGeom prst="rect">
            <a:avLst/>
          </a:prstGeom>
          <a:noFill/>
          <a:ln>
            <a:noFill/>
          </a:ln>
        </p:spPr>
      </p:pic>
      <p:cxnSp>
        <p:nvCxnSpPr>
          <p:cNvPr id="2070" name="Google Shape;2070;p154"/>
          <p:cNvCxnSpPr/>
          <p:nvPr/>
        </p:nvCxnSpPr>
        <p:spPr>
          <a:xfrm>
            <a:off x="5499583" y="2734733"/>
            <a:ext cx="812100" cy="0"/>
          </a:xfrm>
          <a:prstGeom prst="straightConnector1">
            <a:avLst/>
          </a:prstGeom>
          <a:noFill/>
          <a:ln w="9525" cap="flat" cmpd="sng">
            <a:solidFill>
              <a:srgbClr val="9E9E9E"/>
            </a:solidFill>
            <a:prstDash val="solid"/>
            <a:round/>
            <a:headEnd type="none" w="sm" len="sm"/>
            <a:tailEnd type="none" w="sm" len="sm"/>
          </a:ln>
        </p:spPr>
      </p:cxnSp>
      <p:cxnSp>
        <p:nvCxnSpPr>
          <p:cNvPr id="2071" name="Google Shape;2071;p154"/>
          <p:cNvCxnSpPr/>
          <p:nvPr/>
        </p:nvCxnSpPr>
        <p:spPr>
          <a:xfrm>
            <a:off x="7350600" y="2707515"/>
            <a:ext cx="858900" cy="0"/>
          </a:xfrm>
          <a:prstGeom prst="straightConnector1">
            <a:avLst/>
          </a:prstGeom>
          <a:noFill/>
          <a:ln w="9525" cap="flat" cmpd="sng">
            <a:solidFill>
              <a:srgbClr val="9E9E9E"/>
            </a:solidFill>
            <a:prstDash val="solid"/>
            <a:round/>
            <a:headEnd type="none" w="sm" len="sm"/>
            <a:tailEnd type="none" w="sm" len="sm"/>
          </a:ln>
        </p:spPr>
      </p:cxnSp>
      <p:cxnSp>
        <p:nvCxnSpPr>
          <p:cNvPr id="2072" name="Google Shape;2072;p154"/>
          <p:cNvCxnSpPr/>
          <p:nvPr/>
        </p:nvCxnSpPr>
        <p:spPr>
          <a:xfrm>
            <a:off x="6788194" y="2967273"/>
            <a:ext cx="2700" cy="255300"/>
          </a:xfrm>
          <a:prstGeom prst="straightConnector1">
            <a:avLst/>
          </a:prstGeom>
          <a:noFill/>
          <a:ln w="9525" cap="flat" cmpd="sng">
            <a:solidFill>
              <a:srgbClr val="9E9E9E"/>
            </a:solidFill>
            <a:prstDash val="solid"/>
            <a:round/>
            <a:headEnd type="none" w="sm" len="sm"/>
            <a:tailEnd type="none" w="sm" len="sm"/>
          </a:ln>
        </p:spPr>
      </p:cxnSp>
      <p:cxnSp>
        <p:nvCxnSpPr>
          <p:cNvPr id="2073" name="Google Shape;2073;p154"/>
          <p:cNvCxnSpPr/>
          <p:nvPr/>
        </p:nvCxnSpPr>
        <p:spPr>
          <a:xfrm>
            <a:off x="6786632" y="2153024"/>
            <a:ext cx="2700" cy="255300"/>
          </a:xfrm>
          <a:prstGeom prst="straightConnector1">
            <a:avLst/>
          </a:prstGeom>
          <a:noFill/>
          <a:ln w="9525" cap="flat" cmpd="sng">
            <a:solidFill>
              <a:srgbClr val="666666"/>
            </a:solidFill>
            <a:prstDash val="solid"/>
            <a:round/>
            <a:headEnd type="none" w="sm" len="sm"/>
            <a:tailEnd type="none" w="sm" len="sm"/>
          </a:ln>
        </p:spPr>
      </p:cxnSp>
      <p:cxnSp>
        <p:nvCxnSpPr>
          <p:cNvPr id="2074" name="Google Shape;2074;p154"/>
          <p:cNvCxnSpPr/>
          <p:nvPr/>
        </p:nvCxnSpPr>
        <p:spPr>
          <a:xfrm>
            <a:off x="5992177" y="2263607"/>
            <a:ext cx="480600" cy="225600"/>
          </a:xfrm>
          <a:prstGeom prst="straightConnector1">
            <a:avLst/>
          </a:prstGeom>
          <a:noFill/>
          <a:ln w="9525" cap="flat" cmpd="sng">
            <a:solidFill>
              <a:srgbClr val="666666"/>
            </a:solidFill>
            <a:prstDash val="solid"/>
            <a:round/>
            <a:headEnd type="none" w="sm" len="sm"/>
            <a:tailEnd type="none" w="sm" len="sm"/>
          </a:ln>
        </p:spPr>
      </p:cxnSp>
      <p:cxnSp>
        <p:nvCxnSpPr>
          <p:cNvPr id="2075" name="Google Shape;2075;p154"/>
          <p:cNvCxnSpPr/>
          <p:nvPr/>
        </p:nvCxnSpPr>
        <p:spPr>
          <a:xfrm rot="10800000" flipH="1">
            <a:off x="5906409" y="2903591"/>
            <a:ext cx="625800" cy="311100"/>
          </a:xfrm>
          <a:prstGeom prst="straightConnector1">
            <a:avLst/>
          </a:prstGeom>
          <a:noFill/>
          <a:ln w="9525" cap="flat" cmpd="sng">
            <a:solidFill>
              <a:srgbClr val="9E9E9E"/>
            </a:solidFill>
            <a:prstDash val="solid"/>
            <a:round/>
            <a:headEnd type="none" w="sm" len="sm"/>
            <a:tailEnd type="none" w="sm" len="sm"/>
          </a:ln>
        </p:spPr>
      </p:cxnSp>
      <p:cxnSp>
        <p:nvCxnSpPr>
          <p:cNvPr id="2076" name="Google Shape;2076;p154"/>
          <p:cNvCxnSpPr/>
          <p:nvPr/>
        </p:nvCxnSpPr>
        <p:spPr>
          <a:xfrm>
            <a:off x="7048160" y="2898335"/>
            <a:ext cx="638400" cy="378300"/>
          </a:xfrm>
          <a:prstGeom prst="straightConnector1">
            <a:avLst/>
          </a:prstGeom>
          <a:noFill/>
          <a:ln w="9525" cap="flat" cmpd="sng">
            <a:solidFill>
              <a:srgbClr val="9E9E9E"/>
            </a:solidFill>
            <a:prstDash val="solid"/>
            <a:round/>
            <a:headEnd type="none" w="sm" len="sm"/>
            <a:tailEnd type="none" w="sm" len="sm"/>
          </a:ln>
        </p:spPr>
      </p:cxnSp>
      <p:cxnSp>
        <p:nvCxnSpPr>
          <p:cNvPr id="2077" name="Google Shape;2077;p154"/>
          <p:cNvCxnSpPr/>
          <p:nvPr/>
        </p:nvCxnSpPr>
        <p:spPr>
          <a:xfrm flipH="1">
            <a:off x="7146094" y="2247518"/>
            <a:ext cx="521400" cy="270000"/>
          </a:xfrm>
          <a:prstGeom prst="straightConnector1">
            <a:avLst/>
          </a:prstGeom>
          <a:noFill/>
          <a:ln w="9525" cap="flat" cmpd="sng">
            <a:solidFill>
              <a:srgbClr val="666666"/>
            </a:solidFill>
            <a:prstDash val="solid"/>
            <a:round/>
            <a:headEnd type="none" w="sm" len="sm"/>
            <a:tailEnd type="none" w="sm" len="sm"/>
          </a:ln>
        </p:spPr>
      </p:cxnSp>
      <p:grpSp>
        <p:nvGrpSpPr>
          <p:cNvPr id="2078" name="Google Shape;2078;p154"/>
          <p:cNvGrpSpPr/>
          <p:nvPr/>
        </p:nvGrpSpPr>
        <p:grpSpPr>
          <a:xfrm>
            <a:off x="6303554" y="1348405"/>
            <a:ext cx="972000" cy="443715"/>
            <a:chOff x="8460139" y="2130973"/>
            <a:chExt cx="1296000" cy="591620"/>
          </a:xfrm>
        </p:grpSpPr>
        <p:pic>
          <p:nvPicPr>
            <p:cNvPr id="2079" name="Google Shape;2079;p154"/>
            <p:cNvPicPr preferRelativeResize="0"/>
            <p:nvPr/>
          </p:nvPicPr>
          <p:blipFill rotWithShape="1">
            <a:blip r:embed="rId4">
              <a:alphaModFix/>
            </a:blip>
            <a:srcRect/>
            <a:stretch/>
          </p:blipFill>
          <p:spPr>
            <a:xfrm>
              <a:off x="8678291" y="2130973"/>
              <a:ext cx="744275" cy="459127"/>
            </a:xfrm>
            <a:prstGeom prst="rect">
              <a:avLst/>
            </a:prstGeom>
            <a:noFill/>
            <a:ln>
              <a:noFill/>
            </a:ln>
          </p:spPr>
        </p:pic>
        <p:sp>
          <p:nvSpPr>
            <p:cNvPr id="2080" name="Google Shape;2080;p154"/>
            <p:cNvSpPr txBox="1"/>
            <p:nvPr/>
          </p:nvSpPr>
          <p:spPr>
            <a:xfrm>
              <a:off x="8460139" y="2421393"/>
              <a:ext cx="1296000" cy="30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FirePower Next-Gen IPS/IDS</a:t>
              </a:r>
              <a:endParaRPr sz="825" b="0" i="0" u="none" strike="noStrike" cap="none">
                <a:solidFill>
                  <a:srgbClr val="000000"/>
                </a:solidFill>
                <a:latin typeface="Red Hat Text"/>
                <a:ea typeface="Red Hat Text"/>
                <a:cs typeface="Red Hat Text"/>
                <a:sym typeface="Red Hat Text"/>
              </a:endParaRPr>
            </a:p>
          </p:txBody>
        </p:sp>
      </p:grpSp>
      <p:grpSp>
        <p:nvGrpSpPr>
          <p:cNvPr id="2081" name="Google Shape;2081;p154"/>
          <p:cNvGrpSpPr/>
          <p:nvPr/>
        </p:nvGrpSpPr>
        <p:grpSpPr>
          <a:xfrm>
            <a:off x="5350631" y="1837577"/>
            <a:ext cx="837600" cy="630247"/>
            <a:chOff x="5434152" y="1915260"/>
            <a:chExt cx="837600" cy="630247"/>
          </a:xfrm>
        </p:grpSpPr>
        <p:pic>
          <p:nvPicPr>
            <p:cNvPr id="2082" name="Google Shape;2082;p154"/>
            <p:cNvPicPr preferRelativeResize="0"/>
            <p:nvPr/>
          </p:nvPicPr>
          <p:blipFill rotWithShape="1">
            <a:blip r:embed="rId5">
              <a:alphaModFix/>
            </a:blip>
            <a:srcRect/>
            <a:stretch/>
          </p:blipFill>
          <p:spPr>
            <a:xfrm>
              <a:off x="5591310" y="1915260"/>
              <a:ext cx="400037" cy="400037"/>
            </a:xfrm>
            <a:prstGeom prst="rect">
              <a:avLst/>
            </a:prstGeom>
            <a:noFill/>
            <a:ln>
              <a:noFill/>
            </a:ln>
          </p:spPr>
        </p:pic>
        <p:sp>
          <p:nvSpPr>
            <p:cNvPr id="2083" name="Google Shape;2083;p154"/>
            <p:cNvSpPr txBox="1"/>
            <p:nvPr/>
          </p:nvSpPr>
          <p:spPr>
            <a:xfrm>
              <a:off x="5434152" y="2326207"/>
              <a:ext cx="837600" cy="2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DNA Center</a:t>
              </a:r>
              <a:endParaRPr/>
            </a:p>
          </p:txBody>
        </p:sp>
      </p:grpSp>
      <p:grpSp>
        <p:nvGrpSpPr>
          <p:cNvPr id="2084" name="Google Shape;2084;p154"/>
          <p:cNvGrpSpPr/>
          <p:nvPr/>
        </p:nvGrpSpPr>
        <p:grpSpPr>
          <a:xfrm>
            <a:off x="4652236" y="2524727"/>
            <a:ext cx="972000" cy="511521"/>
            <a:chOff x="4627919" y="2315297"/>
            <a:chExt cx="972000" cy="511521"/>
          </a:xfrm>
        </p:grpSpPr>
        <p:sp>
          <p:nvSpPr>
            <p:cNvPr id="2085" name="Google Shape;2085;p154"/>
            <p:cNvSpPr txBox="1"/>
            <p:nvPr/>
          </p:nvSpPr>
          <p:spPr>
            <a:xfrm>
              <a:off x="4627919" y="2688518"/>
              <a:ext cx="972000" cy="13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Umbrella</a:t>
              </a:r>
              <a:endParaRPr sz="825" b="0" i="0" u="none" strike="noStrike" cap="none">
                <a:solidFill>
                  <a:srgbClr val="000000"/>
                </a:solidFill>
                <a:latin typeface="Red Hat Text"/>
                <a:ea typeface="Red Hat Text"/>
                <a:cs typeface="Red Hat Text"/>
                <a:sym typeface="Red Hat Text"/>
              </a:endParaRPr>
            </a:p>
          </p:txBody>
        </p:sp>
        <p:pic>
          <p:nvPicPr>
            <p:cNvPr id="2086" name="Google Shape;2086;p154"/>
            <p:cNvPicPr preferRelativeResize="0"/>
            <p:nvPr/>
          </p:nvPicPr>
          <p:blipFill rotWithShape="1">
            <a:blip r:embed="rId6">
              <a:alphaModFix/>
            </a:blip>
            <a:srcRect/>
            <a:stretch/>
          </p:blipFill>
          <p:spPr>
            <a:xfrm>
              <a:off x="4943561" y="2315297"/>
              <a:ext cx="400507" cy="400507"/>
            </a:xfrm>
            <a:prstGeom prst="rect">
              <a:avLst/>
            </a:prstGeom>
            <a:noFill/>
            <a:ln>
              <a:noFill/>
            </a:ln>
          </p:spPr>
        </p:pic>
      </p:grpSp>
      <p:grpSp>
        <p:nvGrpSpPr>
          <p:cNvPr id="2087" name="Google Shape;2087;p154"/>
          <p:cNvGrpSpPr/>
          <p:nvPr/>
        </p:nvGrpSpPr>
        <p:grpSpPr>
          <a:xfrm>
            <a:off x="5377492" y="3155751"/>
            <a:ext cx="614700" cy="601228"/>
            <a:chOff x="7169986" y="4207668"/>
            <a:chExt cx="819600" cy="801637"/>
          </a:xfrm>
        </p:grpSpPr>
        <p:pic>
          <p:nvPicPr>
            <p:cNvPr id="2088" name="Google Shape;2088;p154" title="vManage"/>
            <p:cNvPicPr preferRelativeResize="0"/>
            <p:nvPr/>
          </p:nvPicPr>
          <p:blipFill rotWithShape="1">
            <a:blip r:embed="rId7">
              <a:alphaModFix/>
            </a:blip>
            <a:srcRect/>
            <a:stretch/>
          </p:blipFill>
          <p:spPr>
            <a:xfrm>
              <a:off x="7287870" y="4207668"/>
              <a:ext cx="501435" cy="501435"/>
            </a:xfrm>
            <a:prstGeom prst="rect">
              <a:avLst/>
            </a:prstGeom>
            <a:noFill/>
            <a:ln>
              <a:noFill/>
            </a:ln>
          </p:spPr>
        </p:pic>
        <p:sp>
          <p:nvSpPr>
            <p:cNvPr id="2089" name="Google Shape;2089;p154"/>
            <p:cNvSpPr txBox="1"/>
            <p:nvPr/>
          </p:nvSpPr>
          <p:spPr>
            <a:xfrm>
              <a:off x="7169986" y="4716805"/>
              <a:ext cx="819600" cy="29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vManage</a:t>
              </a:r>
              <a:endParaRPr/>
            </a:p>
          </p:txBody>
        </p:sp>
      </p:grpSp>
      <p:pic>
        <p:nvPicPr>
          <p:cNvPr id="2090" name="Google Shape;2090;p154"/>
          <p:cNvPicPr preferRelativeResize="0"/>
          <p:nvPr/>
        </p:nvPicPr>
        <p:blipFill rotWithShape="1">
          <a:blip r:embed="rId8">
            <a:alphaModFix/>
          </a:blip>
          <a:srcRect/>
          <a:stretch/>
        </p:blipFill>
        <p:spPr>
          <a:xfrm>
            <a:off x="6595991" y="3270555"/>
            <a:ext cx="381283" cy="381283"/>
          </a:xfrm>
          <a:prstGeom prst="rect">
            <a:avLst/>
          </a:prstGeom>
          <a:noFill/>
          <a:ln>
            <a:noFill/>
          </a:ln>
        </p:spPr>
      </p:pic>
      <p:pic>
        <p:nvPicPr>
          <p:cNvPr id="2091" name="Google Shape;2091;p154"/>
          <p:cNvPicPr preferRelativeResize="0"/>
          <p:nvPr/>
        </p:nvPicPr>
        <p:blipFill rotWithShape="1">
          <a:blip r:embed="rId9">
            <a:alphaModFix/>
          </a:blip>
          <a:srcRect/>
          <a:stretch/>
        </p:blipFill>
        <p:spPr>
          <a:xfrm>
            <a:off x="7664443" y="3276561"/>
            <a:ext cx="353596" cy="353596"/>
          </a:xfrm>
          <a:prstGeom prst="rect">
            <a:avLst/>
          </a:prstGeom>
          <a:noFill/>
          <a:ln>
            <a:noFill/>
          </a:ln>
        </p:spPr>
      </p:pic>
      <p:grpSp>
        <p:nvGrpSpPr>
          <p:cNvPr id="2092" name="Google Shape;2092;p154"/>
          <p:cNvGrpSpPr/>
          <p:nvPr/>
        </p:nvGrpSpPr>
        <p:grpSpPr>
          <a:xfrm>
            <a:off x="8209429" y="2529592"/>
            <a:ext cx="671175" cy="641547"/>
            <a:chOff x="10945900" y="3372792"/>
            <a:chExt cx="894900" cy="855396"/>
          </a:xfrm>
        </p:grpSpPr>
        <p:pic>
          <p:nvPicPr>
            <p:cNvPr id="2093" name="Google Shape;2093;p154"/>
            <p:cNvPicPr preferRelativeResize="0"/>
            <p:nvPr/>
          </p:nvPicPr>
          <p:blipFill rotWithShape="1">
            <a:blip r:embed="rId10">
              <a:alphaModFix/>
            </a:blip>
            <a:srcRect/>
            <a:stretch/>
          </p:blipFill>
          <p:spPr>
            <a:xfrm>
              <a:off x="11066011" y="3372792"/>
              <a:ext cx="544908" cy="547037"/>
            </a:xfrm>
            <a:prstGeom prst="rect">
              <a:avLst/>
            </a:prstGeom>
            <a:noFill/>
            <a:ln>
              <a:noFill/>
            </a:ln>
          </p:spPr>
        </p:pic>
        <p:sp>
          <p:nvSpPr>
            <p:cNvPr id="2094" name="Google Shape;2094;p154"/>
            <p:cNvSpPr txBox="1"/>
            <p:nvPr/>
          </p:nvSpPr>
          <p:spPr>
            <a:xfrm>
              <a:off x="10945900" y="3935688"/>
              <a:ext cx="894900" cy="29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Intersight</a:t>
              </a:r>
              <a:endParaRPr/>
            </a:p>
          </p:txBody>
        </p:sp>
      </p:grpSp>
      <p:pic>
        <p:nvPicPr>
          <p:cNvPr id="2095" name="Google Shape;2095;p154"/>
          <p:cNvPicPr preferRelativeResize="0"/>
          <p:nvPr/>
        </p:nvPicPr>
        <p:blipFill rotWithShape="1">
          <a:blip r:embed="rId11">
            <a:alphaModFix/>
          </a:blip>
          <a:srcRect/>
          <a:stretch/>
        </p:blipFill>
        <p:spPr>
          <a:xfrm>
            <a:off x="7803047" y="1665433"/>
            <a:ext cx="558038" cy="344286"/>
          </a:xfrm>
          <a:prstGeom prst="rect">
            <a:avLst/>
          </a:prstGeom>
          <a:noFill/>
          <a:ln>
            <a:noFill/>
          </a:ln>
        </p:spPr>
      </p:pic>
      <p:sp>
        <p:nvSpPr>
          <p:cNvPr id="2096" name="Google Shape;2096;p154"/>
          <p:cNvSpPr txBox="1"/>
          <p:nvPr/>
        </p:nvSpPr>
        <p:spPr>
          <a:xfrm>
            <a:off x="7596050" y="1911425"/>
            <a:ext cx="972000" cy="1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25">
                <a:solidFill>
                  <a:schemeClr val="dk1"/>
                </a:solidFill>
                <a:latin typeface="Red Hat Text"/>
                <a:ea typeface="Red Hat Text"/>
                <a:cs typeface="Red Hat Text"/>
                <a:sym typeface="Red Hat Text"/>
              </a:rPr>
              <a:t>ASA Next-Gen Firewalls</a:t>
            </a:r>
            <a:endParaRPr/>
          </a:p>
        </p:txBody>
      </p:sp>
      <p:sp>
        <p:nvSpPr>
          <p:cNvPr id="2097" name="Google Shape;2097;p154"/>
          <p:cNvSpPr txBox="1"/>
          <p:nvPr/>
        </p:nvSpPr>
        <p:spPr>
          <a:xfrm>
            <a:off x="6306647" y="3597871"/>
            <a:ext cx="971700" cy="22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Red Hat Text"/>
                <a:ea typeface="Red Hat Text"/>
                <a:cs typeface="Red Hat Text"/>
                <a:sym typeface="Red Hat Text"/>
              </a:rPr>
              <a:t>Tetration</a:t>
            </a:r>
            <a:endParaRPr sz="825" b="0" i="0" u="none" strike="noStrike" cap="none">
              <a:solidFill>
                <a:srgbClr val="000000"/>
              </a:solidFill>
              <a:latin typeface="Red Hat Text"/>
              <a:ea typeface="Red Hat Text"/>
              <a:cs typeface="Red Hat Text"/>
              <a:sym typeface="Red Hat Text"/>
            </a:endParaRPr>
          </a:p>
        </p:txBody>
      </p:sp>
      <p:sp>
        <p:nvSpPr>
          <p:cNvPr id="2098" name="Google Shape;2098;p154"/>
          <p:cNvSpPr txBox="1"/>
          <p:nvPr/>
        </p:nvSpPr>
        <p:spPr>
          <a:xfrm>
            <a:off x="517704" y="1068574"/>
            <a:ext cx="4024200" cy="323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Red Hat Text"/>
                <a:ea typeface="Red Hat Text"/>
                <a:cs typeface="Red Hat Text"/>
                <a:sym typeface="Red Hat Text"/>
              </a:rPr>
              <a:t>DNA Center </a:t>
            </a:r>
            <a:r>
              <a:rPr lang="en-US" sz="1200" b="0" i="0" u="none" strike="noStrike" cap="none">
                <a:solidFill>
                  <a:schemeClr val="dk1"/>
                </a:solidFill>
                <a:latin typeface="Red Hat Text"/>
                <a:ea typeface="Red Hat Text"/>
                <a:cs typeface="Red Hat Text"/>
                <a:sym typeface="Red Hat Text"/>
              </a:rPr>
              <a:t>&amp; </a:t>
            </a:r>
            <a:r>
              <a:rPr lang="en-US" sz="1200" b="1" i="0" u="none" strike="noStrike" cap="none">
                <a:solidFill>
                  <a:schemeClr val="dk1"/>
                </a:solidFill>
                <a:latin typeface="Red Hat Text"/>
                <a:ea typeface="Red Hat Text"/>
                <a:cs typeface="Red Hat Text"/>
                <a:sym typeface="Red Hat Text"/>
              </a:rPr>
              <a:t>ACI </a:t>
            </a:r>
            <a:r>
              <a:rPr lang="en-US" sz="1200" b="0" i="0" u="none" strike="noStrike" cap="none">
                <a:solidFill>
                  <a:schemeClr val="dk1"/>
                </a:solidFill>
                <a:latin typeface="Red Hat Text"/>
                <a:ea typeface="Red Hat Text"/>
                <a:cs typeface="Red Hat Text"/>
                <a:sym typeface="Red Hat Text"/>
              </a:rPr>
              <a:t>- demo available - laptop, VirtualBox, Cisco DevNet Always-On Sandbox &amp; GitHub</a:t>
            </a:r>
            <a:endParaRPr/>
          </a:p>
          <a:p>
            <a:pPr marL="0" marR="0" lvl="0" indent="0" algn="l" rtl="0">
              <a:lnSpc>
                <a:spcPct val="100000"/>
              </a:lnSpc>
              <a:spcBef>
                <a:spcPts val="0"/>
              </a:spcBef>
              <a:spcAft>
                <a:spcPts val="0"/>
              </a:spcAft>
              <a:buNone/>
            </a:pPr>
            <a:endParaRPr sz="12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12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None/>
            </a:pPr>
            <a:r>
              <a:rPr lang="en-US" sz="1200" b="1" i="0" u="none" strike="noStrike" cap="none">
                <a:solidFill>
                  <a:schemeClr val="dk1"/>
                </a:solidFill>
                <a:latin typeface="Red Hat Text"/>
                <a:ea typeface="Red Hat Text"/>
                <a:cs typeface="Red Hat Text"/>
                <a:sym typeface="Red Hat Text"/>
              </a:rPr>
              <a:t>Intersight</a:t>
            </a:r>
            <a:r>
              <a:rPr lang="en-US" sz="1200" b="0" i="0" u="none" strike="noStrike" cap="none">
                <a:solidFill>
                  <a:schemeClr val="dk1"/>
                </a:solidFill>
                <a:latin typeface="Red Hat Text"/>
                <a:ea typeface="Red Hat Text"/>
                <a:cs typeface="Red Hat Text"/>
                <a:sym typeface="Red Hat Text"/>
              </a:rPr>
              <a:t> – demo in development – laptop, VirtualBox, Cisco DevNet Sandbox (reservation</a:t>
            </a:r>
            <a:r>
              <a:rPr lang="en-US" sz="1200" b="0" i="1" u="none" strike="noStrike" cap="none">
                <a:solidFill>
                  <a:schemeClr val="dk1"/>
                </a:solidFill>
                <a:latin typeface="Red Hat Text"/>
                <a:ea typeface="Red Hat Text"/>
                <a:cs typeface="Red Hat Text"/>
                <a:sym typeface="Red Hat Text"/>
              </a:rPr>
              <a:t>) </a:t>
            </a:r>
            <a:r>
              <a:rPr lang="en-US" sz="1200" b="0" i="0" u="none" strike="noStrike" cap="none">
                <a:solidFill>
                  <a:schemeClr val="dk1"/>
                </a:solidFill>
                <a:latin typeface="Red Hat Text"/>
                <a:ea typeface="Red Hat Text"/>
                <a:cs typeface="Red Hat Text"/>
                <a:sym typeface="Red Hat Text"/>
              </a:rPr>
              <a:t> &amp; GitHub</a:t>
            </a:r>
            <a:endParaRPr/>
          </a:p>
          <a:p>
            <a:pPr marL="0" marR="0" lvl="0" indent="0" algn="l" rtl="0">
              <a:lnSpc>
                <a:spcPct val="100000"/>
              </a:lnSpc>
              <a:spcBef>
                <a:spcPts val="0"/>
              </a:spcBef>
              <a:spcAft>
                <a:spcPts val="0"/>
              </a:spcAft>
              <a:buNone/>
            </a:pPr>
            <a:endParaRPr sz="12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12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None/>
            </a:pPr>
            <a:r>
              <a:rPr lang="en-US" sz="1200" b="1" i="0" u="none" strike="noStrike" cap="none">
                <a:solidFill>
                  <a:schemeClr val="dk1"/>
                </a:solidFill>
                <a:latin typeface="Red Hat Text"/>
                <a:ea typeface="Red Hat Text"/>
                <a:cs typeface="Red Hat Text"/>
                <a:sym typeface="Red Hat Text"/>
              </a:rPr>
              <a:t>IPS/IDS</a:t>
            </a:r>
            <a:r>
              <a:rPr lang="en-US" sz="1200" b="0" i="0" u="none" strike="noStrike" cap="none">
                <a:solidFill>
                  <a:schemeClr val="dk1"/>
                </a:solidFill>
                <a:latin typeface="Red Hat Text"/>
                <a:ea typeface="Red Hat Text"/>
                <a:cs typeface="Red Hat Text"/>
                <a:sym typeface="Red Hat Text"/>
              </a:rPr>
              <a:t>, </a:t>
            </a:r>
            <a:r>
              <a:rPr lang="en-US" sz="1200" b="1" i="0" u="none" strike="noStrike" cap="none">
                <a:solidFill>
                  <a:schemeClr val="dk1"/>
                </a:solidFill>
                <a:latin typeface="Red Hat Text"/>
                <a:ea typeface="Red Hat Text"/>
                <a:cs typeface="Red Hat Text"/>
                <a:sym typeface="Red Hat Text"/>
              </a:rPr>
              <a:t>ASA</a:t>
            </a:r>
            <a:r>
              <a:rPr lang="en-US" sz="1200" b="0" i="0" u="none" strike="noStrike" cap="none">
                <a:solidFill>
                  <a:schemeClr val="dk1"/>
                </a:solidFill>
                <a:latin typeface="Red Hat Text"/>
                <a:ea typeface="Red Hat Text"/>
                <a:cs typeface="Red Hat Text"/>
                <a:sym typeface="Red Hat Text"/>
              </a:rPr>
              <a:t> &amp; </a:t>
            </a:r>
            <a:r>
              <a:rPr lang="en-US" sz="1200" b="1" i="0" u="none" strike="noStrike" cap="none">
                <a:solidFill>
                  <a:schemeClr val="dk1"/>
                </a:solidFill>
                <a:latin typeface="Red Hat Text"/>
                <a:ea typeface="Red Hat Text"/>
                <a:cs typeface="Red Hat Text"/>
                <a:sym typeface="Red Hat Text"/>
              </a:rPr>
              <a:t>Tetration</a:t>
            </a:r>
            <a:r>
              <a:rPr lang="en-US" sz="1200" b="0" i="0" u="none" strike="noStrike" cap="none">
                <a:solidFill>
                  <a:schemeClr val="dk1"/>
                </a:solidFill>
                <a:latin typeface="Red Hat Text"/>
                <a:ea typeface="Red Hat Text"/>
                <a:cs typeface="Red Hat Text"/>
                <a:sym typeface="Red Hat Text"/>
              </a:rPr>
              <a:t> - modules and playbooks available, demos to be developed</a:t>
            </a:r>
            <a:endParaRPr/>
          </a:p>
          <a:p>
            <a:pPr marL="0" marR="0" lvl="0" indent="0" algn="l" rtl="0">
              <a:lnSpc>
                <a:spcPct val="100000"/>
              </a:lnSpc>
              <a:spcBef>
                <a:spcPts val="0"/>
              </a:spcBef>
              <a:spcAft>
                <a:spcPts val="0"/>
              </a:spcAft>
              <a:buNone/>
            </a:pPr>
            <a:endParaRPr sz="12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12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None/>
            </a:pPr>
            <a:r>
              <a:rPr lang="en-US" sz="1200" b="1" i="0" u="none" strike="noStrike" cap="none">
                <a:solidFill>
                  <a:schemeClr val="dk1"/>
                </a:solidFill>
                <a:latin typeface="Red Hat Text"/>
                <a:ea typeface="Red Hat Text"/>
                <a:cs typeface="Red Hat Text"/>
                <a:sym typeface="Red Hat Text"/>
              </a:rPr>
              <a:t>Umbrella </a:t>
            </a:r>
            <a:r>
              <a:rPr lang="en-US" sz="1200" b="0" i="0" u="none" strike="noStrike" cap="none">
                <a:solidFill>
                  <a:schemeClr val="dk1"/>
                </a:solidFill>
                <a:latin typeface="Red Hat Text"/>
                <a:ea typeface="Red Hat Text"/>
                <a:cs typeface="Red Hat Text"/>
                <a:sym typeface="Red Hat Text"/>
              </a:rPr>
              <a:t>– roadmap</a:t>
            </a:r>
            <a:endParaRPr/>
          </a:p>
          <a:p>
            <a:pPr marL="0" marR="0" lvl="0" indent="0" algn="l" rtl="0">
              <a:lnSpc>
                <a:spcPct val="100000"/>
              </a:lnSpc>
              <a:spcBef>
                <a:spcPts val="0"/>
              </a:spcBef>
              <a:spcAft>
                <a:spcPts val="0"/>
              </a:spcAft>
              <a:buNone/>
            </a:pPr>
            <a:endParaRPr sz="12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None/>
            </a:pPr>
            <a:endParaRPr sz="9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None/>
            </a:pPr>
            <a:endParaRPr sz="9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None/>
            </a:pPr>
            <a:endParaRPr sz="9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None/>
            </a:pPr>
            <a:endParaRPr sz="900" b="0" i="0" u="none" strike="noStrike" cap="none">
              <a:solidFill>
                <a:schemeClr val="dk1"/>
              </a:solidFill>
              <a:latin typeface="Overpass"/>
              <a:ea typeface="Overpass"/>
              <a:cs typeface="Overpass"/>
              <a:sym typeface="Overpass"/>
            </a:endParaRPr>
          </a:p>
        </p:txBody>
      </p:sp>
      <p:sp>
        <p:nvSpPr>
          <p:cNvPr id="2099" name="Google Shape;2099;p154"/>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31</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fld id="{00000000-1234-1234-1234-123412341234}" type="slidenum">
              <a:rPr kumimoji="0" lang="en" sz="600" b="0" i="0" u="none" strike="noStrike" kern="0" cap="none" spc="0" normalizeH="0" baseline="0" noProof="0">
                <a:ln>
                  <a:noFill/>
                </a:ln>
                <a:solidFill>
                  <a:srgbClr val="000000"/>
                </a:solidFill>
                <a:effectLst/>
                <a:uLnTx/>
                <a:uFillTx/>
                <a:latin typeface="Red Hat Text Medium"/>
                <a:sym typeface="Red Hat Text Medium"/>
              </a:rPr>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t>32</a:t>
            </a:fld>
            <a:endParaRPr kumimoji="0" sz="600" b="0" i="0" u="none" strike="noStrike" kern="0" cap="none" spc="0" normalizeH="0" baseline="0" noProof="0">
              <a:ln>
                <a:noFill/>
              </a:ln>
              <a:solidFill>
                <a:srgbClr val="000000"/>
              </a:solidFill>
              <a:effectLst/>
              <a:uLnTx/>
              <a:uFillTx/>
              <a:latin typeface="Red Hat Text Medium"/>
              <a:sym typeface="Red Hat Text Medium"/>
            </a:endParaRPr>
          </a:p>
        </p:txBody>
      </p:sp>
      <p:sp>
        <p:nvSpPr>
          <p:cNvPr id="1102" name="Google Shape;1102;p19"/>
          <p:cNvSpPr txBox="1">
            <a:spLocks noGrp="1"/>
          </p:cNvSpPr>
          <p:nvPr>
            <p:ph type="body" idx="4"/>
          </p:nvPr>
        </p:nvSpPr>
        <p:spPr>
          <a:xfrm>
            <a:off x="1235250" y="1068725"/>
            <a:ext cx="6673500" cy="3238800"/>
          </a:xfrm>
          <a:prstGeom prst="rect">
            <a:avLst/>
          </a:prstGeom>
          <a:noFill/>
          <a:ln>
            <a:noFill/>
          </a:ln>
        </p:spPr>
        <p:txBody>
          <a:bodyPr spcFirstLastPara="1" wrap="square" lIns="0" tIns="0" rIns="0" bIns="0" anchor="t" anchorCtr="0">
            <a:noAutofit/>
          </a:bodyPr>
          <a:lstStyle/>
          <a:p>
            <a:pPr marL="457200" lvl="0" indent="0" algn="l" rtl="0">
              <a:lnSpc>
                <a:spcPct val="115000"/>
              </a:lnSpc>
              <a:spcBef>
                <a:spcPts val="0"/>
              </a:spcBef>
              <a:spcAft>
                <a:spcPts val="0"/>
              </a:spcAft>
              <a:buSzPts val="1100"/>
              <a:buNone/>
            </a:pPr>
            <a:endParaRPr sz="1400" dirty="0">
              <a:solidFill>
                <a:schemeClr val="dk1"/>
              </a:solidFill>
              <a:latin typeface="Red Hat Display"/>
              <a:ea typeface="Red Hat Display"/>
              <a:cs typeface="Red Hat Display"/>
              <a:sym typeface="Red Hat Display"/>
            </a:endParaRPr>
          </a:p>
          <a:p>
            <a:pPr marL="342900" lvl="0" indent="-215900" algn="l" rtl="0">
              <a:lnSpc>
                <a:spcPct val="100000"/>
              </a:lnSpc>
              <a:spcBef>
                <a:spcPts val="0"/>
              </a:spcBef>
              <a:spcAft>
                <a:spcPts val="0"/>
              </a:spcAft>
              <a:buSzPts val="1100"/>
              <a:buNone/>
            </a:pPr>
            <a:endParaRPr sz="1400" dirty="0">
              <a:solidFill>
                <a:schemeClr val="dk1"/>
              </a:solidFill>
              <a:latin typeface="Red Hat Display"/>
              <a:ea typeface="Red Hat Display"/>
              <a:cs typeface="Red Hat Display"/>
              <a:sym typeface="Red Hat Display"/>
            </a:endParaRPr>
          </a:p>
          <a:p>
            <a:pPr marL="0" lvl="0" indent="0" algn="l" rtl="0">
              <a:lnSpc>
                <a:spcPct val="140000"/>
              </a:lnSpc>
              <a:spcBef>
                <a:spcPts val="800"/>
              </a:spcBef>
              <a:spcAft>
                <a:spcPts val="0"/>
              </a:spcAft>
              <a:buSzPts val="1100"/>
              <a:buNone/>
            </a:pPr>
            <a:endParaRPr sz="1400" dirty="0">
              <a:solidFill>
                <a:schemeClr val="dk1"/>
              </a:solidFill>
              <a:latin typeface="Red Hat Display"/>
              <a:ea typeface="Red Hat Display"/>
              <a:cs typeface="Red Hat Display"/>
              <a:sym typeface="Red Hat Display"/>
            </a:endParaRPr>
          </a:p>
          <a:p>
            <a:pPr marL="0" lvl="0" indent="0" algn="l" rtl="0">
              <a:lnSpc>
                <a:spcPct val="140000"/>
              </a:lnSpc>
              <a:spcBef>
                <a:spcPts val="800"/>
              </a:spcBef>
              <a:spcAft>
                <a:spcPts val="800"/>
              </a:spcAft>
              <a:buSzPts val="1100"/>
              <a:buNone/>
            </a:pPr>
            <a:endParaRPr sz="1300" dirty="0">
              <a:solidFill>
                <a:schemeClr val="dk1"/>
              </a:solidFill>
              <a:latin typeface="Red Hat Display"/>
              <a:ea typeface="Red Hat Display"/>
              <a:cs typeface="Red Hat Display"/>
              <a:sym typeface="Red Hat Display"/>
            </a:endParaRPr>
          </a:p>
        </p:txBody>
      </p:sp>
      <p:sp>
        <p:nvSpPr>
          <p:cNvPr id="1103" name="Google Shape;1103;p19"/>
          <p:cNvSpPr txBox="1">
            <a:spLocks noGrp="1"/>
          </p:cNvSpPr>
          <p:nvPr>
            <p:ph type="subTitle" idx="1"/>
          </p:nvPr>
        </p:nvSpPr>
        <p:spPr>
          <a:xfrm>
            <a:off x="335830" y="41580"/>
            <a:ext cx="5034659" cy="612300"/>
          </a:xfrm>
          <a:prstGeom prst="rect">
            <a:avLst/>
          </a:prstGeom>
          <a:noFill/>
          <a:ln>
            <a:noFill/>
          </a:ln>
        </p:spPr>
        <p:txBody>
          <a:bodyPr spcFirstLastPara="1" wrap="square" lIns="329175" tIns="68575" rIns="68575" bIns="68575" anchor="ctr" anchorCtr="0">
            <a:noAutofit/>
          </a:bodyPr>
          <a:lstStyle/>
          <a:p>
            <a:pPr marL="0" lvl="0" indent="0" algn="l" rtl="0">
              <a:lnSpc>
                <a:spcPct val="100000"/>
              </a:lnSpc>
              <a:spcBef>
                <a:spcPts val="0"/>
              </a:spcBef>
              <a:spcAft>
                <a:spcPts val="0"/>
              </a:spcAft>
              <a:buSzPts val="800"/>
              <a:buNone/>
            </a:pPr>
            <a:r>
              <a:rPr lang="en" sz="1400" dirty="0" smtClean="0">
                <a:latin typeface="Red Hat Text"/>
                <a:ea typeface="Red Hat Text"/>
                <a:cs typeface="Red Hat Text"/>
                <a:sym typeface="Red Hat Text"/>
              </a:rPr>
              <a:t>DevNet Resources</a:t>
            </a:r>
            <a:endParaRPr sz="1400" dirty="0">
              <a:latin typeface="Red Hat Text"/>
              <a:ea typeface="Red Hat Text"/>
              <a:cs typeface="Red Hat Text"/>
              <a:sym typeface="Red Hat Text"/>
            </a:endParaRPr>
          </a:p>
        </p:txBody>
      </p:sp>
      <p:sp>
        <p:nvSpPr>
          <p:cNvPr id="1105" name="Google Shape;1105;p19"/>
          <p:cNvSpPr txBox="1"/>
          <p:nvPr/>
        </p:nvSpPr>
        <p:spPr>
          <a:xfrm>
            <a:off x="3535193" y="4627167"/>
            <a:ext cx="5344733" cy="24618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000" i="1" dirty="0" smtClean="0">
                <a:solidFill>
                  <a:schemeClr val="accent1"/>
                </a:solidFill>
                <a:latin typeface="Red Hat Text" panose="02010503040201060303" pitchFamily="2" charset="0"/>
              </a:rPr>
              <a:t>https://developer.cisco.com</a:t>
            </a:r>
            <a:endParaRPr kumimoji="0" sz="1000" b="0" i="1" strike="noStrike" kern="0" cap="none" spc="0" normalizeH="0" baseline="0" noProof="0" dirty="0">
              <a:ln>
                <a:noFill/>
              </a:ln>
              <a:solidFill>
                <a:schemeClr val="accent1"/>
              </a:solidFill>
              <a:effectLst/>
              <a:uLnTx/>
              <a:uFillTx/>
              <a:latin typeface="Red Hat Text" panose="02010503040201060303" pitchFamily="2" charset="0"/>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28" y="528599"/>
            <a:ext cx="7828943" cy="4098568"/>
          </a:xfrm>
          <a:prstGeom prst="rect">
            <a:avLst/>
          </a:prstGeom>
        </p:spPr>
      </p:pic>
    </p:spTree>
    <p:extLst>
      <p:ext uri="{BB962C8B-B14F-4D97-AF65-F5344CB8AC3E}">
        <p14:creationId xmlns:p14="http://schemas.microsoft.com/office/powerpoint/2010/main" val="2804111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100"/>
        <p:cNvGrpSpPr/>
        <p:nvPr/>
      </p:nvGrpSpPr>
      <p:grpSpPr>
        <a:xfrm>
          <a:off x="0" y="0"/>
          <a:ext cx="0" cy="0"/>
          <a:chOff x="0" y="0"/>
          <a:chExt cx="0" cy="0"/>
        </a:xfrm>
      </p:grpSpPr>
      <p:sp>
        <p:nvSpPr>
          <p:cNvPr id="1101" name="Google Shape;1101;p1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fld id="{00000000-1234-1234-1234-123412341234}" type="slidenum">
              <a:rPr kumimoji="0" lang="en" sz="600" b="0" i="0" u="none" strike="noStrike" kern="0" cap="none" spc="0" normalizeH="0" baseline="0" noProof="0">
                <a:ln>
                  <a:noFill/>
                </a:ln>
                <a:solidFill>
                  <a:srgbClr val="000000"/>
                </a:solidFill>
                <a:effectLst/>
                <a:uLnTx/>
                <a:uFillTx/>
                <a:latin typeface="Red Hat Text Medium"/>
                <a:sym typeface="Red Hat Text Medium"/>
              </a:rPr>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t>33</a:t>
            </a:fld>
            <a:endParaRPr kumimoji="0" sz="600" b="0" i="0" u="none" strike="noStrike" kern="0" cap="none" spc="0" normalizeH="0" baseline="0" noProof="0">
              <a:ln>
                <a:noFill/>
              </a:ln>
              <a:solidFill>
                <a:srgbClr val="000000"/>
              </a:solidFill>
              <a:effectLst/>
              <a:uLnTx/>
              <a:uFillTx/>
              <a:latin typeface="Red Hat Text Medium"/>
              <a:sym typeface="Red Hat Text Medium"/>
            </a:endParaRPr>
          </a:p>
        </p:txBody>
      </p:sp>
      <p:sp>
        <p:nvSpPr>
          <p:cNvPr id="1102" name="Google Shape;1102;p19"/>
          <p:cNvSpPr txBox="1">
            <a:spLocks noGrp="1"/>
          </p:cNvSpPr>
          <p:nvPr>
            <p:ph type="body" idx="4"/>
          </p:nvPr>
        </p:nvSpPr>
        <p:spPr>
          <a:xfrm>
            <a:off x="1235250" y="1068725"/>
            <a:ext cx="6673500" cy="3238800"/>
          </a:xfrm>
          <a:prstGeom prst="rect">
            <a:avLst/>
          </a:prstGeom>
          <a:noFill/>
          <a:ln>
            <a:noFill/>
          </a:ln>
        </p:spPr>
        <p:txBody>
          <a:bodyPr spcFirstLastPara="1" wrap="square" lIns="0" tIns="0" rIns="0" bIns="0" anchor="t" anchorCtr="0">
            <a:noAutofit/>
          </a:bodyPr>
          <a:lstStyle/>
          <a:p>
            <a:pPr marL="457200" lvl="0" indent="0" algn="l" rtl="0">
              <a:lnSpc>
                <a:spcPct val="115000"/>
              </a:lnSpc>
              <a:spcBef>
                <a:spcPts val="0"/>
              </a:spcBef>
              <a:spcAft>
                <a:spcPts val="0"/>
              </a:spcAft>
              <a:buSzPts val="1100"/>
              <a:buNone/>
            </a:pPr>
            <a:endParaRPr sz="1400">
              <a:solidFill>
                <a:schemeClr val="dk1"/>
              </a:solidFill>
              <a:latin typeface="Red Hat Display"/>
              <a:ea typeface="Red Hat Display"/>
              <a:cs typeface="Red Hat Display"/>
              <a:sym typeface="Red Hat Display"/>
            </a:endParaRPr>
          </a:p>
          <a:p>
            <a:pPr marL="342900" lvl="0" indent="-215900" algn="l" rtl="0">
              <a:lnSpc>
                <a:spcPct val="100000"/>
              </a:lnSpc>
              <a:spcBef>
                <a:spcPts val="0"/>
              </a:spcBef>
              <a:spcAft>
                <a:spcPts val="0"/>
              </a:spcAft>
              <a:buSzPts val="1100"/>
              <a:buNone/>
            </a:pPr>
            <a:endParaRPr sz="1400">
              <a:solidFill>
                <a:schemeClr val="dk1"/>
              </a:solidFill>
              <a:latin typeface="Red Hat Display"/>
              <a:ea typeface="Red Hat Display"/>
              <a:cs typeface="Red Hat Display"/>
              <a:sym typeface="Red Hat Display"/>
            </a:endParaRPr>
          </a:p>
          <a:p>
            <a:pPr marL="0" lvl="0" indent="0" algn="l" rtl="0">
              <a:lnSpc>
                <a:spcPct val="140000"/>
              </a:lnSpc>
              <a:spcBef>
                <a:spcPts val="800"/>
              </a:spcBef>
              <a:spcAft>
                <a:spcPts val="0"/>
              </a:spcAft>
              <a:buSzPts val="1100"/>
              <a:buNone/>
            </a:pPr>
            <a:endParaRPr sz="1400">
              <a:solidFill>
                <a:schemeClr val="dk1"/>
              </a:solidFill>
              <a:latin typeface="Red Hat Display"/>
              <a:ea typeface="Red Hat Display"/>
              <a:cs typeface="Red Hat Display"/>
              <a:sym typeface="Red Hat Display"/>
            </a:endParaRPr>
          </a:p>
          <a:p>
            <a:pPr marL="0" lvl="0" indent="0" algn="l" rtl="0">
              <a:lnSpc>
                <a:spcPct val="140000"/>
              </a:lnSpc>
              <a:spcBef>
                <a:spcPts val="800"/>
              </a:spcBef>
              <a:spcAft>
                <a:spcPts val="800"/>
              </a:spcAft>
              <a:buSzPts val="1100"/>
              <a:buNone/>
            </a:pPr>
            <a:endParaRPr sz="1300">
              <a:solidFill>
                <a:schemeClr val="dk1"/>
              </a:solidFill>
              <a:latin typeface="Red Hat Display"/>
              <a:ea typeface="Red Hat Display"/>
              <a:cs typeface="Red Hat Display"/>
              <a:sym typeface="Red Hat Display"/>
            </a:endParaRPr>
          </a:p>
        </p:txBody>
      </p:sp>
      <p:sp>
        <p:nvSpPr>
          <p:cNvPr id="1103" name="Google Shape;1103;p19"/>
          <p:cNvSpPr txBox="1">
            <a:spLocks noGrp="1"/>
          </p:cNvSpPr>
          <p:nvPr>
            <p:ph type="subTitle" idx="1"/>
          </p:nvPr>
        </p:nvSpPr>
        <p:spPr>
          <a:xfrm>
            <a:off x="335830" y="41580"/>
            <a:ext cx="5034659" cy="612300"/>
          </a:xfrm>
          <a:prstGeom prst="rect">
            <a:avLst/>
          </a:prstGeom>
          <a:noFill/>
          <a:ln>
            <a:noFill/>
          </a:ln>
        </p:spPr>
        <p:txBody>
          <a:bodyPr spcFirstLastPara="1" wrap="square" lIns="329175" tIns="68575" rIns="68575" bIns="68575" anchor="ctr" anchorCtr="0">
            <a:noAutofit/>
          </a:bodyPr>
          <a:lstStyle/>
          <a:p>
            <a:pPr marL="0" lvl="0" indent="0" algn="l" rtl="0">
              <a:lnSpc>
                <a:spcPct val="100000"/>
              </a:lnSpc>
              <a:spcBef>
                <a:spcPts val="0"/>
              </a:spcBef>
              <a:spcAft>
                <a:spcPts val="0"/>
              </a:spcAft>
              <a:buSzPts val="800"/>
              <a:buNone/>
            </a:pPr>
            <a:r>
              <a:rPr lang="en" sz="1400">
                <a:latin typeface="Red Hat Text"/>
                <a:ea typeface="Red Hat Text"/>
                <a:cs typeface="Red Hat Text"/>
                <a:sym typeface="Red Hat Text"/>
              </a:rPr>
              <a:t>Additional DevNet Sandboxes</a:t>
            </a:r>
            <a:endParaRPr sz="1400">
              <a:latin typeface="Red Hat Text"/>
              <a:ea typeface="Red Hat Text"/>
              <a:cs typeface="Red Hat Text"/>
              <a:sym typeface="Red Hat Text"/>
            </a:endParaRPr>
          </a:p>
        </p:txBody>
      </p:sp>
      <p:pic>
        <p:nvPicPr>
          <p:cNvPr id="1104" name="Google Shape;1104;p19"/>
          <p:cNvPicPr preferRelativeResize="0"/>
          <p:nvPr/>
        </p:nvPicPr>
        <p:blipFill rotWithShape="1">
          <a:blip r:embed="rId3">
            <a:alphaModFix/>
          </a:blip>
          <a:srcRect/>
          <a:stretch/>
        </p:blipFill>
        <p:spPr>
          <a:xfrm>
            <a:off x="450760" y="602587"/>
            <a:ext cx="8693239" cy="3938325"/>
          </a:xfrm>
          <a:prstGeom prst="rect">
            <a:avLst/>
          </a:prstGeom>
          <a:noFill/>
          <a:ln>
            <a:noFill/>
          </a:ln>
        </p:spPr>
      </p:pic>
      <p:sp>
        <p:nvSpPr>
          <p:cNvPr id="1105" name="Google Shape;1105;p19"/>
          <p:cNvSpPr txBox="1"/>
          <p:nvPr/>
        </p:nvSpPr>
        <p:spPr>
          <a:xfrm>
            <a:off x="1571221" y="4734867"/>
            <a:ext cx="5344733"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a:ln>
                  <a:noFill/>
                </a:ln>
                <a:solidFill>
                  <a:srgbClr val="000000"/>
                </a:solidFill>
                <a:effectLst/>
                <a:uLnTx/>
                <a:uFillTx/>
                <a:latin typeface="Arial"/>
                <a:ea typeface="Arial"/>
                <a:cs typeface="Arial"/>
                <a:sym typeface="Arial"/>
              </a:rPr>
              <a:t>70 Sandboxes @ </a:t>
            </a:r>
            <a:r>
              <a:rPr kumimoji="0" lang="en" sz="1400" b="0" i="0" u="sng" strike="noStrike" kern="0" cap="none" spc="0" normalizeH="0" baseline="0" noProof="0">
                <a:ln>
                  <a:noFill/>
                </a:ln>
                <a:solidFill>
                  <a:srgbClr val="000000"/>
                </a:solidFill>
                <a:effectLst/>
                <a:uLnTx/>
                <a:uFillTx/>
                <a:latin typeface="Arial"/>
                <a:ea typeface="Arial"/>
                <a:cs typeface="Arial"/>
                <a:sym typeface="Arial"/>
                <a:hlinkClick r:id="rId4"/>
              </a:rPr>
              <a:t>https://devnetsandbox.cisco.com/RM/Topology</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751237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34</a:t>
            </a:fld>
            <a:endParaRPr/>
          </a:p>
        </p:txBody>
      </p:sp>
      <p:sp>
        <p:nvSpPr>
          <p:cNvPr id="2105" name="Google Shape;2105;p155"/>
          <p:cNvSpPr txBox="1">
            <a:spLocks noGrp="1"/>
          </p:cNvSpPr>
          <p:nvPr>
            <p:ph type="body" idx="4"/>
          </p:nvPr>
        </p:nvSpPr>
        <p:spPr>
          <a:xfrm>
            <a:off x="610181" y="1068725"/>
            <a:ext cx="8207998" cy="3238800"/>
          </a:xfrm>
          <a:prstGeom prst="rect">
            <a:avLst/>
          </a:prstGeom>
        </p:spPr>
        <p:txBody>
          <a:bodyPr spcFirstLastPara="1" wrap="square" lIns="0" tIns="0" rIns="0" bIns="0" anchor="t" anchorCtr="0">
            <a:noAutofit/>
          </a:bodyPr>
          <a:lstStyle/>
          <a:p>
            <a:pPr marL="342900" lvl="0" indent="-215900">
              <a:lnSpc>
                <a:spcPct val="100000"/>
              </a:lnSpc>
              <a:spcBef>
                <a:spcPts val="0"/>
              </a:spcBef>
              <a:buNone/>
            </a:pPr>
            <a:r>
              <a:rPr lang="en-US" sz="1600" dirty="0" smtClean="0">
                <a:solidFill>
                  <a:schemeClr val="dk1"/>
                </a:solidFill>
                <a:latin typeface="Red Hat Display"/>
                <a:ea typeface="Red Hat Display"/>
                <a:cs typeface="Red Hat Display"/>
                <a:sym typeface="Red Hat Display"/>
              </a:rPr>
              <a:t>“Ansible </a:t>
            </a:r>
            <a:r>
              <a:rPr lang="en-US" sz="1600" dirty="0">
                <a:solidFill>
                  <a:schemeClr val="dk1"/>
                </a:solidFill>
                <a:latin typeface="Red Hat Display"/>
                <a:ea typeface="Red Hat Display"/>
                <a:cs typeface="Red Hat Display"/>
                <a:sym typeface="Red Hat Display"/>
              </a:rPr>
              <a:t>is the only solution in the market today to address network </a:t>
            </a:r>
            <a:r>
              <a:rPr lang="en-US" sz="1600" dirty="0" smtClean="0">
                <a:solidFill>
                  <a:schemeClr val="dk1"/>
                </a:solidFill>
                <a:latin typeface="Red Hat Display"/>
                <a:ea typeface="Red Hat Display"/>
                <a:cs typeface="Red Hat Display"/>
                <a:sym typeface="Red Hat Display"/>
              </a:rPr>
              <a:t>automation challenges</a:t>
            </a:r>
            <a:r>
              <a:rPr lang="en-US" sz="1600" dirty="0">
                <a:solidFill>
                  <a:schemeClr val="dk1"/>
                </a:solidFill>
                <a:latin typeface="Red Hat Display"/>
                <a:ea typeface="Red Hat Display"/>
                <a:cs typeface="Red Hat Display"/>
                <a:sym typeface="Red Hat Display"/>
              </a:rPr>
              <a:t>, with its unified configuration, provisioning and application deployment, and </a:t>
            </a:r>
            <a:r>
              <a:rPr lang="en-US" sz="1600" i="1" dirty="0">
                <a:solidFill>
                  <a:srgbClr val="0070C0"/>
                </a:solidFill>
                <a:latin typeface="Red Hat Display"/>
                <a:ea typeface="Red Hat Display"/>
                <a:cs typeface="Red Hat Display"/>
                <a:sym typeface="Red Hat Display"/>
              </a:rPr>
              <a:t>creating favorable business outcomes </a:t>
            </a:r>
            <a:r>
              <a:rPr lang="en-US" sz="1600" dirty="0">
                <a:solidFill>
                  <a:schemeClr val="dk1"/>
                </a:solidFill>
                <a:latin typeface="Red Hat Display"/>
                <a:ea typeface="Red Hat Display"/>
                <a:cs typeface="Red Hat Display"/>
                <a:sym typeface="Red Hat Display"/>
              </a:rPr>
              <a:t>like accelerated DevOps and a simplified IT environment</a:t>
            </a:r>
            <a:r>
              <a:rPr lang="en-US" sz="1600" dirty="0" smtClean="0">
                <a:solidFill>
                  <a:schemeClr val="dk1"/>
                </a:solidFill>
                <a:latin typeface="Red Hat Display"/>
                <a:ea typeface="Red Hat Display"/>
                <a:cs typeface="Red Hat Display"/>
                <a:sym typeface="Red Hat Display"/>
              </a:rPr>
              <a:t>.”</a:t>
            </a:r>
            <a:endParaRPr lang="en-US" sz="1600" dirty="0">
              <a:solidFill>
                <a:schemeClr val="dk1"/>
              </a:solidFill>
              <a:latin typeface="Red Hat Display"/>
              <a:ea typeface="Red Hat Display"/>
              <a:cs typeface="Red Hat Display"/>
              <a:sym typeface="Red Hat Display"/>
            </a:endParaRPr>
          </a:p>
          <a:p>
            <a:pPr marL="342900" lvl="0" indent="-215900">
              <a:lnSpc>
                <a:spcPct val="100000"/>
              </a:lnSpc>
              <a:spcBef>
                <a:spcPts val="0"/>
              </a:spcBef>
              <a:buNone/>
            </a:pPr>
            <a:endParaRPr lang="en-US" sz="1600" dirty="0">
              <a:solidFill>
                <a:schemeClr val="dk1"/>
              </a:solidFill>
              <a:latin typeface="Red Hat Display"/>
              <a:ea typeface="Red Hat Display"/>
              <a:cs typeface="Red Hat Display"/>
              <a:sym typeface="Red Hat Display"/>
            </a:endParaRPr>
          </a:p>
          <a:p>
            <a:pPr marL="342900" lvl="0" indent="-215900">
              <a:lnSpc>
                <a:spcPct val="100000"/>
              </a:lnSpc>
              <a:spcBef>
                <a:spcPts val="0"/>
              </a:spcBef>
              <a:buNone/>
            </a:pPr>
            <a:r>
              <a:rPr lang="en-US" sz="1600" dirty="0" smtClean="0">
                <a:solidFill>
                  <a:schemeClr val="dk1"/>
                </a:solidFill>
                <a:latin typeface="Red Hat Display"/>
                <a:ea typeface="Red Hat Display"/>
                <a:cs typeface="Red Hat Display"/>
                <a:sym typeface="Red Hat Display"/>
              </a:rPr>
              <a:t>“Ansible </a:t>
            </a:r>
            <a:r>
              <a:rPr lang="en-US" sz="1600" dirty="0">
                <a:solidFill>
                  <a:schemeClr val="dk1"/>
                </a:solidFill>
                <a:latin typeface="Red Hat Display"/>
                <a:ea typeface="Red Hat Display"/>
                <a:cs typeface="Red Hat Display"/>
                <a:sym typeface="Red Hat Display"/>
              </a:rPr>
              <a:t>brings lots of synergies to an ACI environment with its simple automation language, powerful features such as app-deployment, </a:t>
            </a:r>
            <a:r>
              <a:rPr lang="en-US" sz="1600" dirty="0" smtClean="0">
                <a:solidFill>
                  <a:schemeClr val="dk1"/>
                </a:solidFill>
                <a:latin typeface="Red Hat Display"/>
                <a:ea typeface="Red Hat Display"/>
                <a:cs typeface="Red Hat Display"/>
                <a:sym typeface="Red Hat Display"/>
              </a:rPr>
              <a:t>configuration management, </a:t>
            </a:r>
            <a:r>
              <a:rPr lang="en-US" sz="1600" dirty="0">
                <a:solidFill>
                  <a:schemeClr val="dk1"/>
                </a:solidFill>
                <a:latin typeface="Red Hat Display"/>
                <a:ea typeface="Red Hat Display"/>
                <a:cs typeface="Red Hat Display"/>
                <a:sym typeface="Red Hat Display"/>
              </a:rPr>
              <a:t>workflow </a:t>
            </a:r>
            <a:r>
              <a:rPr lang="en-US" sz="1600" dirty="0" smtClean="0">
                <a:solidFill>
                  <a:schemeClr val="dk1"/>
                </a:solidFill>
                <a:latin typeface="Red Hat Display"/>
                <a:ea typeface="Red Hat Display"/>
                <a:cs typeface="Red Hat Display"/>
                <a:sym typeface="Red Hat Display"/>
              </a:rPr>
              <a:t>orchestration, </a:t>
            </a:r>
            <a:r>
              <a:rPr lang="en-US" sz="1600" dirty="0">
                <a:solidFill>
                  <a:schemeClr val="dk1"/>
                </a:solidFill>
                <a:latin typeface="Red Hat Display"/>
                <a:ea typeface="Red Hat Display"/>
                <a:cs typeface="Red Hat Display"/>
                <a:sym typeface="Red Hat Display"/>
              </a:rPr>
              <a:t>and above all an </a:t>
            </a:r>
            <a:r>
              <a:rPr lang="en-US" sz="1600" i="1" dirty="0">
                <a:solidFill>
                  <a:srgbClr val="0070C0"/>
                </a:solidFill>
                <a:latin typeface="Red Hat Display"/>
                <a:ea typeface="Red Hat Display"/>
                <a:cs typeface="Red Hat Display"/>
                <a:sym typeface="Red Hat Display"/>
              </a:rPr>
              <a:t>agentless architecture </a:t>
            </a:r>
            <a:r>
              <a:rPr lang="en-US" sz="1600" dirty="0">
                <a:solidFill>
                  <a:schemeClr val="dk1"/>
                </a:solidFill>
                <a:latin typeface="Red Hat Display"/>
                <a:ea typeface="Red Hat Display"/>
                <a:cs typeface="Red Hat Display"/>
                <a:sym typeface="Red Hat Display"/>
              </a:rPr>
              <a:t>that makes the execution environment predictable and secure</a:t>
            </a:r>
            <a:r>
              <a:rPr lang="en-US" sz="1600" dirty="0" smtClean="0">
                <a:solidFill>
                  <a:schemeClr val="dk1"/>
                </a:solidFill>
                <a:latin typeface="Red Hat Display"/>
                <a:ea typeface="Red Hat Display"/>
                <a:cs typeface="Red Hat Display"/>
                <a:sym typeface="Red Hat Display"/>
              </a:rPr>
              <a:t>.”</a:t>
            </a:r>
            <a:endParaRPr lang="en-US" sz="1600" dirty="0">
              <a:solidFill>
                <a:schemeClr val="dk1"/>
              </a:solidFill>
              <a:latin typeface="Red Hat Display"/>
              <a:ea typeface="Red Hat Display"/>
              <a:cs typeface="Red Hat Display"/>
              <a:sym typeface="Red Hat Display"/>
            </a:endParaRPr>
          </a:p>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5840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ACI – Red Hat Ansible Solution – Quote from Ravi Balakrishnan, Sr. Product Marketing Manager, Data Center Solutions @ Cisco</a:t>
            </a:r>
            <a:endParaRPr sz="1200" dirty="0">
              <a:solidFill>
                <a:srgbClr val="FF0000"/>
              </a:solidFill>
            </a:endParaRPr>
          </a:p>
        </p:txBody>
      </p:sp>
      <p:sp>
        <p:nvSpPr>
          <p:cNvPr id="2" name="TextBox 1"/>
          <p:cNvSpPr txBox="1"/>
          <p:nvPr/>
        </p:nvSpPr>
        <p:spPr>
          <a:xfrm>
            <a:off x="610181" y="3909849"/>
            <a:ext cx="8303172" cy="276999"/>
          </a:xfrm>
          <a:prstGeom prst="rect">
            <a:avLst/>
          </a:prstGeom>
          <a:noFill/>
        </p:spPr>
        <p:txBody>
          <a:bodyPr wrap="square" rtlCol="0">
            <a:spAutoFit/>
          </a:bodyPr>
          <a:lstStyle/>
          <a:p>
            <a:pPr lvl="0">
              <a:spcBef>
                <a:spcPts val="400"/>
              </a:spcBef>
              <a:buSzPts val="1300"/>
            </a:pPr>
            <a:r>
              <a:rPr lang="en-US" sz="1200" dirty="0">
                <a:solidFill>
                  <a:schemeClr val="dk1"/>
                </a:solidFill>
                <a:latin typeface="Red Hat Display"/>
                <a:ea typeface="Red Hat Display"/>
                <a:cs typeface="Red Hat Display"/>
                <a:sym typeface="Red Hat Display"/>
              </a:rPr>
              <a:t>https://blogs.cisco.com/datacenter/whats-new-and-exciting-on-cisco-aci-with-red-hat-ansible-collections</a:t>
            </a:r>
          </a:p>
        </p:txBody>
      </p:sp>
    </p:spTree>
    <p:extLst>
      <p:ext uri="{BB962C8B-B14F-4D97-AF65-F5344CB8AC3E}">
        <p14:creationId xmlns:p14="http://schemas.microsoft.com/office/powerpoint/2010/main" val="31452868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35</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0" lvl="0" indent="0" algn="l" rtl="0">
              <a:lnSpc>
                <a:spcPct val="100000"/>
              </a:lnSpc>
              <a:spcBef>
                <a:spcPts val="400"/>
              </a:spcBef>
              <a:spcAft>
                <a:spcPts val="0"/>
              </a:spcAft>
              <a:buNone/>
            </a:pPr>
            <a:r>
              <a:rPr lang="en-US" sz="1700" dirty="0">
                <a:solidFill>
                  <a:schemeClr val="dk1"/>
                </a:solidFill>
                <a:latin typeface="Red Hat Display"/>
                <a:ea typeface="Red Hat Display"/>
                <a:cs typeface="Red Hat Display"/>
                <a:sym typeface="Red Hat Display"/>
              </a:rPr>
              <a:t>GitHub repository of demonstration</a:t>
            </a:r>
            <a:endParaRPr sz="1500" dirty="0">
              <a:solidFill>
                <a:schemeClr val="dk1"/>
              </a:solidFill>
              <a:latin typeface="Red Hat Display"/>
              <a:ea typeface="Red Hat Display"/>
              <a:cs typeface="Red Hat Display"/>
              <a:sym typeface="Red Hat Display"/>
            </a:endParaRPr>
          </a:p>
          <a:p>
            <a:pPr marL="457200" lvl="0" indent="-311150" algn="l" rtl="0">
              <a:lnSpc>
                <a:spcPct val="100000"/>
              </a:lnSpc>
              <a:spcBef>
                <a:spcPts val="400"/>
              </a:spcBef>
              <a:spcAft>
                <a:spcPts val="0"/>
              </a:spcAft>
              <a:buClr>
                <a:srgbClr val="EE0000"/>
              </a:buClr>
              <a:buSzPts val="1300"/>
              <a:buFont typeface="Red Hat Display"/>
              <a:buChar char="▸"/>
            </a:pPr>
            <a:r>
              <a:rPr lang="en-US" sz="1300" dirty="0">
                <a:solidFill>
                  <a:schemeClr val="dk1"/>
                </a:solidFill>
                <a:latin typeface="Red Hat Display"/>
                <a:ea typeface="Red Hat Display"/>
                <a:cs typeface="Red Hat Display"/>
                <a:sym typeface="Red Hat Display"/>
              </a:rPr>
              <a:t>https://github.com/johnwelby1965/cisco_aci.git</a:t>
            </a:r>
            <a:endParaRPr dirty="0">
              <a:solidFill>
                <a:schemeClr val="dk1"/>
              </a:solidFill>
              <a:latin typeface="Red Hat Display"/>
              <a:ea typeface="Red Hat Display"/>
              <a:cs typeface="Red Hat Display"/>
              <a:sym typeface="Red Hat Display"/>
            </a:endParaRPr>
          </a:p>
          <a:p>
            <a:pPr marL="0" lvl="0" indent="0" algn="l" rtl="0">
              <a:lnSpc>
                <a:spcPct val="100000"/>
              </a:lnSpc>
              <a:spcBef>
                <a:spcPts val="400"/>
              </a:spcBef>
              <a:spcAft>
                <a:spcPts val="0"/>
              </a:spcAft>
              <a:buNone/>
            </a:pPr>
            <a:r>
              <a:rPr lang="en-US" sz="1700" dirty="0">
                <a:solidFill>
                  <a:schemeClr val="dk1"/>
                </a:solidFill>
                <a:latin typeface="Red Hat Display"/>
                <a:ea typeface="Red Hat Display"/>
                <a:cs typeface="Red Hat Display"/>
                <a:sym typeface="Red Hat Display"/>
              </a:rPr>
              <a:t>Cisco DevNet Code Exchange</a:t>
            </a:r>
            <a:endParaRPr sz="1700" dirty="0">
              <a:solidFill>
                <a:schemeClr val="dk1"/>
              </a:solidFill>
              <a:latin typeface="Red Hat Display"/>
              <a:ea typeface="Red Hat Display"/>
              <a:cs typeface="Red Hat Display"/>
              <a:sym typeface="Red Hat Display"/>
            </a:endParaRPr>
          </a:p>
          <a:p>
            <a:pPr marL="457200" lvl="0" indent="-311150" algn="l" rtl="0">
              <a:lnSpc>
                <a:spcPct val="100000"/>
              </a:lnSpc>
              <a:spcBef>
                <a:spcPts val="400"/>
              </a:spcBef>
              <a:spcAft>
                <a:spcPts val="0"/>
              </a:spcAft>
              <a:buSzPts val="1300"/>
              <a:buFont typeface="Red Hat Display"/>
              <a:buChar char="▸"/>
            </a:pPr>
            <a:r>
              <a:rPr lang="en-US" sz="1300" dirty="0">
                <a:solidFill>
                  <a:schemeClr val="dk1"/>
                </a:solidFill>
                <a:latin typeface="Red Hat Display"/>
                <a:ea typeface="Red Hat Display"/>
                <a:cs typeface="Red Hat Display"/>
                <a:sym typeface="Red Hat Display"/>
              </a:rPr>
              <a:t>https://developer.cisco.com/codeexchange</a:t>
            </a:r>
            <a:endParaRPr dirty="0">
              <a:solidFill>
                <a:schemeClr val="dk1"/>
              </a:solidFill>
              <a:latin typeface="Red Hat Display"/>
              <a:ea typeface="Red Hat Display"/>
              <a:cs typeface="Red Hat Display"/>
              <a:sym typeface="Red Hat Display"/>
            </a:endParaRPr>
          </a:p>
          <a:p>
            <a:pPr marL="0" lvl="0" indent="0" algn="l" rtl="0">
              <a:lnSpc>
                <a:spcPct val="100000"/>
              </a:lnSpc>
              <a:spcBef>
                <a:spcPts val="400"/>
              </a:spcBef>
              <a:spcAft>
                <a:spcPts val="0"/>
              </a:spcAft>
              <a:buNone/>
            </a:pPr>
            <a:r>
              <a:rPr lang="en-US" sz="1700" dirty="0">
                <a:solidFill>
                  <a:schemeClr val="dk1"/>
                </a:solidFill>
                <a:latin typeface="Red Hat Display"/>
                <a:ea typeface="Red Hat Display"/>
                <a:cs typeface="Red Hat Display"/>
                <a:sym typeface="Red Hat Display"/>
              </a:rPr>
              <a:t>Red Hat Ansible </a:t>
            </a:r>
            <a:r>
              <a:rPr lang="en-US" sz="1700" dirty="0" smtClean="0">
                <a:solidFill>
                  <a:schemeClr val="dk1"/>
                </a:solidFill>
                <a:latin typeface="Red Hat Display"/>
                <a:ea typeface="Red Hat Display"/>
                <a:cs typeface="Red Hat Display"/>
                <a:sym typeface="Red Hat Display"/>
              </a:rPr>
              <a:t>Automation Platform</a:t>
            </a:r>
            <a:endParaRPr dirty="0">
              <a:solidFill>
                <a:schemeClr val="dk1"/>
              </a:solidFill>
              <a:latin typeface="Red Hat Display"/>
              <a:ea typeface="Red Hat Display"/>
              <a:cs typeface="Red Hat Display"/>
              <a:sym typeface="Red Hat Display"/>
            </a:endParaRPr>
          </a:p>
          <a:p>
            <a:pPr lvl="0" indent="-311150">
              <a:lnSpc>
                <a:spcPct val="100000"/>
              </a:lnSpc>
              <a:spcBef>
                <a:spcPts val="400"/>
              </a:spcBef>
              <a:buSzPts val="1300"/>
              <a:buFont typeface="Red Hat Display"/>
              <a:buChar char="▸"/>
            </a:pPr>
            <a:r>
              <a:rPr lang="en-US" dirty="0">
                <a:solidFill>
                  <a:schemeClr val="dk1"/>
                </a:solidFill>
                <a:latin typeface="Red Hat Display"/>
                <a:ea typeface="Red Hat Display"/>
                <a:cs typeface="Red Hat Display"/>
                <a:sym typeface="Red Hat Display"/>
              </a:rPr>
              <a:t>https://www.ansible.com/products/automation-platform</a:t>
            </a:r>
            <a:endParaRPr dirty="0" smtClean="0">
              <a:solidFill>
                <a:schemeClr val="dk1"/>
              </a:solidFill>
              <a:latin typeface="Red Hat Display"/>
              <a:ea typeface="Red Hat Display"/>
              <a:cs typeface="Red Hat Display"/>
              <a:sym typeface="Red Hat Display"/>
            </a:endParaRPr>
          </a:p>
          <a:p>
            <a:pPr marL="0" lvl="0" indent="0">
              <a:lnSpc>
                <a:spcPct val="100000"/>
              </a:lnSpc>
              <a:spcBef>
                <a:spcPts val="400"/>
              </a:spcBef>
              <a:buNone/>
            </a:pPr>
            <a:r>
              <a:rPr lang="en-US" sz="1700" dirty="0" smtClean="0">
                <a:solidFill>
                  <a:schemeClr val="dk1"/>
                </a:solidFill>
                <a:latin typeface="Red Hat Display"/>
                <a:ea typeface="Red Hat Display"/>
                <a:cs typeface="Red Hat Display"/>
                <a:sym typeface="Red Hat Display"/>
              </a:rPr>
              <a:t>Cisco Blog – What’s new and exciting on Cisco ACI with Red Hat Ansible Collections</a:t>
            </a:r>
            <a:endParaRPr sz="1700" dirty="0" smtClean="0">
              <a:solidFill>
                <a:schemeClr val="dk1"/>
              </a:solidFill>
              <a:latin typeface="Red Hat Display"/>
              <a:ea typeface="Red Hat Display"/>
              <a:cs typeface="Red Hat Display"/>
              <a:sym typeface="Red Hat Display"/>
            </a:endParaRPr>
          </a:p>
          <a:p>
            <a:pPr lvl="0" indent="-311150">
              <a:lnSpc>
                <a:spcPct val="100000"/>
              </a:lnSpc>
              <a:spcBef>
                <a:spcPts val="400"/>
              </a:spcBef>
              <a:buSzPts val="1300"/>
              <a:buFont typeface="Red Hat Display"/>
              <a:buChar char="▸"/>
            </a:pPr>
            <a:r>
              <a:rPr lang="en-US" sz="1300" dirty="0">
                <a:solidFill>
                  <a:schemeClr val="tx1"/>
                </a:solidFill>
                <a:latin typeface="Red Hat Display"/>
                <a:ea typeface="Red Hat Display"/>
                <a:cs typeface="Red Hat Display"/>
                <a:sym typeface="Red Hat Display"/>
              </a:rPr>
              <a:t>https://blogs.cisco.com/datacenter/whats-new-and-exciting-on-cisco-aci-with-red-hat-ansible-collections</a:t>
            </a:r>
            <a:endParaRPr lang="en-US" sz="1300" dirty="0" smtClean="0">
              <a:solidFill>
                <a:schemeClr val="tx1"/>
              </a:solidFill>
              <a:latin typeface="Red Hat Display"/>
              <a:ea typeface="Red Hat Display"/>
              <a:cs typeface="Red Hat Display"/>
              <a:sym typeface="Red Hat Display"/>
            </a:endParaRPr>
          </a:p>
          <a:p>
            <a:pPr marL="0" lvl="0" indent="0">
              <a:lnSpc>
                <a:spcPct val="100000"/>
              </a:lnSpc>
              <a:spcBef>
                <a:spcPts val="400"/>
              </a:spcBef>
              <a:buClr>
                <a:srgbClr val="EE0000"/>
              </a:buClr>
              <a:buNone/>
            </a:pPr>
            <a:r>
              <a:rPr lang="en-US" sz="1700" dirty="0" smtClean="0">
                <a:latin typeface="Red Hat Display"/>
                <a:ea typeface="Red Hat Display"/>
                <a:cs typeface="Red Hat Display"/>
                <a:sym typeface="Red Hat Display"/>
              </a:rPr>
              <a:t>Cisco DevNet – Cisco with Ansible</a:t>
            </a:r>
          </a:p>
          <a:p>
            <a:pPr lvl="0" indent="-311150">
              <a:lnSpc>
                <a:spcPct val="100000"/>
              </a:lnSpc>
              <a:spcBef>
                <a:spcPts val="400"/>
              </a:spcBef>
              <a:buClr>
                <a:srgbClr val="EE0000"/>
              </a:buClr>
              <a:buSzPts val="1300"/>
              <a:buFont typeface="Red Hat Display"/>
              <a:buChar char="▸"/>
            </a:pPr>
            <a:r>
              <a:rPr lang="en-US" sz="1300" dirty="0" smtClean="0">
                <a:latin typeface="Red Hat Display"/>
                <a:ea typeface="Red Hat Display"/>
                <a:cs typeface="Red Hat Display"/>
                <a:sym typeface="Red Hat Display"/>
              </a:rPr>
              <a:t>https</a:t>
            </a:r>
            <a:r>
              <a:rPr lang="en-US" sz="1300" dirty="0">
                <a:latin typeface="Red Hat Display"/>
                <a:ea typeface="Red Hat Display"/>
                <a:cs typeface="Red Hat Display"/>
                <a:sym typeface="Red Hat Display"/>
              </a:rPr>
              <a:t>://developer.cisco.com/automation-ansible/</a:t>
            </a:r>
          </a:p>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a:solidFill>
                  <a:srgbClr val="FF0000"/>
                </a:solidFill>
              </a:rPr>
              <a:t>Resources</a:t>
            </a:r>
            <a:endParaRPr sz="120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110"/>
        <p:cNvGrpSpPr/>
        <p:nvPr/>
      </p:nvGrpSpPr>
      <p:grpSpPr>
        <a:xfrm>
          <a:off x="0" y="0"/>
          <a:ext cx="0" cy="0"/>
          <a:chOff x="0" y="0"/>
          <a:chExt cx="0" cy="0"/>
        </a:xfrm>
      </p:grpSpPr>
      <p:sp>
        <p:nvSpPr>
          <p:cNvPr id="2111" name="Google Shape;2111;p156"/>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a:solidFill>
                  <a:srgbClr val="FF0000"/>
                </a:solidFill>
              </a:rPr>
              <a:t>Cisco &amp; Red Hat Joint Enterprise Solutions</a:t>
            </a:r>
            <a:endParaRPr sz="1200">
              <a:solidFill>
                <a:srgbClr val="FF0000"/>
              </a:solidFill>
            </a:endParaRPr>
          </a:p>
        </p:txBody>
      </p:sp>
      <p:graphicFrame>
        <p:nvGraphicFramePr>
          <p:cNvPr id="2112" name="Google Shape;2112;p156"/>
          <p:cNvGraphicFramePr/>
          <p:nvPr/>
        </p:nvGraphicFramePr>
        <p:xfrm>
          <a:off x="435206" y="720101"/>
          <a:ext cx="8348600" cy="3849645"/>
        </p:xfrm>
        <a:graphic>
          <a:graphicData uri="http://schemas.openxmlformats.org/drawingml/2006/table">
            <a:tbl>
              <a:tblPr>
                <a:noFill/>
                <a:tableStyleId>{6E9D414F-49E3-4DB7-8928-D7D358584BEA}</a:tableStyleId>
              </a:tblPr>
              <a:tblGrid>
                <a:gridCol w="415275">
                  <a:extLst>
                    <a:ext uri="{9D8B030D-6E8A-4147-A177-3AD203B41FA5}">
                      <a16:colId xmlns:a16="http://schemas.microsoft.com/office/drawing/2014/main" val="20000"/>
                    </a:ext>
                  </a:extLst>
                </a:gridCol>
                <a:gridCol w="1846225">
                  <a:extLst>
                    <a:ext uri="{9D8B030D-6E8A-4147-A177-3AD203B41FA5}">
                      <a16:colId xmlns:a16="http://schemas.microsoft.com/office/drawing/2014/main" val="20001"/>
                    </a:ext>
                  </a:extLst>
                </a:gridCol>
                <a:gridCol w="1862225">
                  <a:extLst>
                    <a:ext uri="{9D8B030D-6E8A-4147-A177-3AD203B41FA5}">
                      <a16:colId xmlns:a16="http://schemas.microsoft.com/office/drawing/2014/main" val="20002"/>
                    </a:ext>
                  </a:extLst>
                </a:gridCol>
                <a:gridCol w="4224875">
                  <a:extLst>
                    <a:ext uri="{9D8B030D-6E8A-4147-A177-3AD203B41FA5}">
                      <a16:colId xmlns:a16="http://schemas.microsoft.com/office/drawing/2014/main" val="20003"/>
                    </a:ext>
                  </a:extLst>
                </a:gridCol>
              </a:tblGrid>
              <a:tr h="301925">
                <a:tc gridSpan="2">
                  <a:txBody>
                    <a:bodyPr/>
                    <a:lstStyle/>
                    <a:p>
                      <a:pPr marL="0" marR="0" lvl="0" indent="0" algn="ctr" rtl="0">
                        <a:lnSpc>
                          <a:spcPct val="100000"/>
                        </a:lnSpc>
                        <a:spcBef>
                          <a:spcPts val="0"/>
                        </a:spcBef>
                        <a:spcAft>
                          <a:spcPts val="0"/>
                        </a:spcAft>
                        <a:buClr>
                          <a:schemeClr val="lt2"/>
                        </a:buClr>
                        <a:buSzPts val="935"/>
                        <a:buFont typeface="Noto Sans Symbols"/>
                        <a:buNone/>
                      </a:pPr>
                      <a:r>
                        <a:rPr lang="en-US" sz="1400" b="1" u="none" strike="noStrike" cap="none">
                          <a:solidFill>
                            <a:schemeClr val="lt1"/>
                          </a:solidFill>
                          <a:latin typeface="Red Hat Text"/>
                          <a:ea typeface="Red Hat Text"/>
                          <a:cs typeface="Red Hat Text"/>
                          <a:sym typeface="Red Hat Text"/>
                        </a:rPr>
                        <a:t>Purpose</a:t>
                      </a:r>
                      <a:endParaRPr sz="1400" b="1" u="none" strike="noStrike" cap="none">
                        <a:latin typeface="Red Hat Text"/>
                        <a:ea typeface="Red Hat Text"/>
                        <a:cs typeface="Red Hat Text"/>
                        <a:sym typeface="Red Hat Text"/>
                      </a:endParaRPr>
                    </a:p>
                  </a:txBody>
                  <a:tcPr marL="65375" marR="6537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BEBEBE"/>
                      </a:solidFill>
                      <a:prstDash val="solid"/>
                      <a:round/>
                      <a:headEnd type="none" w="sm" len="sm"/>
                      <a:tailEnd type="none" w="sm" len="sm"/>
                    </a:lnT>
                    <a:lnB w="12700" cap="flat" cmpd="sng">
                      <a:solidFill>
                        <a:schemeClr val="lt1"/>
                      </a:solidFill>
                      <a:prstDash val="solid"/>
                      <a:round/>
                      <a:headEnd type="none" w="sm" len="sm"/>
                      <a:tailEnd type="none" w="sm" len="sm"/>
                    </a:lnB>
                    <a:solidFill>
                      <a:srgbClr val="1B5564"/>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lt1"/>
                        </a:solidFill>
                        <a:latin typeface="Red Hat Text"/>
                        <a:ea typeface="Red Hat Text"/>
                        <a:cs typeface="Red Hat Text"/>
                        <a:sym typeface="Red Hat Text"/>
                      </a:endParaRPr>
                    </a:p>
                  </a:txBody>
                  <a:tcPr marL="65375" marR="6537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BEBEBE"/>
                      </a:solidFill>
                      <a:prstDash val="solid"/>
                      <a:round/>
                      <a:headEnd type="none" w="sm" len="sm"/>
                      <a:tailEnd type="none" w="sm" len="sm"/>
                    </a:lnT>
                    <a:lnB w="12700" cap="flat" cmpd="sng">
                      <a:solidFill>
                        <a:schemeClr val="lt1"/>
                      </a:solidFill>
                      <a:prstDash val="solid"/>
                      <a:round/>
                      <a:headEnd type="none" w="sm" len="sm"/>
                      <a:tailEnd type="none" w="sm" len="sm"/>
                    </a:lnB>
                    <a:solidFill>
                      <a:srgbClr val="1B5564"/>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lt1"/>
                        </a:solidFill>
                        <a:latin typeface="Red Hat Text"/>
                        <a:ea typeface="Red Hat Text"/>
                        <a:cs typeface="Red Hat Text"/>
                        <a:sym typeface="Red Hat Text"/>
                      </a:endParaRPr>
                    </a:p>
                  </a:txBody>
                  <a:tcPr marL="65375" marR="6537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BEBEBE"/>
                      </a:solidFill>
                      <a:prstDash val="solid"/>
                      <a:round/>
                      <a:headEnd type="none" w="sm" len="sm"/>
                      <a:tailEnd type="none" w="sm" len="sm"/>
                    </a:lnT>
                    <a:lnB w="12700" cap="flat" cmpd="sng">
                      <a:solidFill>
                        <a:schemeClr val="lt1"/>
                      </a:solidFill>
                      <a:prstDash val="solid"/>
                      <a:round/>
                      <a:headEnd type="none" w="sm" len="sm"/>
                      <a:tailEnd type="none" w="sm" len="sm"/>
                    </a:lnB>
                    <a:solidFill>
                      <a:srgbClr val="1B5564"/>
                    </a:solidFill>
                  </a:tcPr>
                </a:tc>
                <a:extLst>
                  <a:ext uri="{0D108BD9-81ED-4DB2-BD59-A6C34878D82A}">
                    <a16:rowId xmlns:a16="http://schemas.microsoft.com/office/drawing/2014/main" val="10000"/>
                  </a:ext>
                </a:extLst>
              </a:tr>
              <a:tr h="226450">
                <a:tc gridSpan="2">
                  <a:txBody>
                    <a:bodyPr/>
                    <a:lstStyle/>
                    <a:p>
                      <a:pPr marL="0" marR="0" lvl="0" indent="0" algn="l" rtl="0">
                        <a:lnSpc>
                          <a:spcPct val="100000"/>
                        </a:lnSpc>
                        <a:spcBef>
                          <a:spcPts val="0"/>
                        </a:spcBef>
                        <a:spcAft>
                          <a:spcPts val="0"/>
                        </a:spcAft>
                        <a:buClr>
                          <a:srgbClr val="323232"/>
                        </a:buClr>
                        <a:buSzPts val="1100"/>
                        <a:buFont typeface="Overpass"/>
                        <a:buNone/>
                      </a:pPr>
                      <a:endParaRPr sz="900" i="0" u="none" strike="noStrike" cap="none">
                        <a:solidFill>
                          <a:srgbClr val="323232"/>
                        </a:solidFill>
                        <a:latin typeface="Red Hat Text"/>
                        <a:ea typeface="Red Hat Text"/>
                        <a:cs typeface="Red Hat Text"/>
                        <a:sym typeface="Red Hat Text"/>
                      </a:endParaRPr>
                    </a:p>
                  </a:txBody>
                  <a:tcPr marL="65375" marR="6537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6E6E6"/>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Red Hat Text"/>
                        <a:ea typeface="Red Hat Text"/>
                        <a:cs typeface="Red Hat Text"/>
                        <a:sym typeface="Red Hat Text"/>
                      </a:endParaRPr>
                    </a:p>
                  </a:txBody>
                  <a:tcPr marL="65375" marR="6537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9E9E9E"/>
                      </a:solidFill>
                      <a:prstDash val="solid"/>
                      <a:round/>
                      <a:headEnd type="none" w="sm" len="sm"/>
                      <a:tailEnd type="none" w="sm" len="sm"/>
                    </a:lnB>
                    <a:solidFill>
                      <a:srgbClr val="E6E6E6"/>
                    </a:solidFill>
                  </a:tcPr>
                </a:tc>
                <a:tc>
                  <a:txBody>
                    <a:bodyPr/>
                    <a:lstStyle/>
                    <a:p>
                      <a:pPr marL="0" marR="0" lvl="0" indent="0" algn="ctr"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Red Hat Text"/>
                        <a:ea typeface="Red Hat Text"/>
                        <a:cs typeface="Red Hat Text"/>
                        <a:sym typeface="Red Hat Text"/>
                      </a:endParaRPr>
                    </a:p>
                  </a:txBody>
                  <a:tcPr marL="65375" marR="6537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9E9E9E"/>
                      </a:solidFill>
                      <a:prstDash val="solid"/>
                      <a:round/>
                      <a:headEnd type="none" w="sm" len="sm"/>
                      <a:tailEnd type="none" w="sm" len="sm"/>
                    </a:lnB>
                    <a:solidFill>
                      <a:srgbClr val="E6E6E6"/>
                    </a:solidFill>
                  </a:tcPr>
                </a:tc>
                <a:extLst>
                  <a:ext uri="{0D108BD9-81ED-4DB2-BD59-A6C34878D82A}">
                    <a16:rowId xmlns:a16="http://schemas.microsoft.com/office/drawing/2014/main" val="10001"/>
                  </a:ext>
                </a:extLst>
              </a:tr>
              <a:tr h="350950">
                <a:tc>
                  <a:txBody>
                    <a:bodyPr/>
                    <a:lstStyle/>
                    <a:p>
                      <a:pPr marL="0" marR="0" lvl="0" indent="0" algn="ctr" rtl="0">
                        <a:lnSpc>
                          <a:spcPct val="100000"/>
                        </a:lnSpc>
                        <a:spcBef>
                          <a:spcPts val="0"/>
                        </a:spcBef>
                        <a:spcAft>
                          <a:spcPts val="0"/>
                        </a:spcAft>
                        <a:buClr>
                          <a:schemeClr val="lt2"/>
                        </a:buClr>
                        <a:buSzPts val="935"/>
                        <a:buFont typeface="Noto Sans Symbols"/>
                        <a:buNone/>
                      </a:pPr>
                      <a:endParaRPr sz="1400" u="none" strike="noStrike" cap="none">
                        <a:latin typeface="Red Hat Text"/>
                        <a:ea typeface="Red Hat Text"/>
                        <a:cs typeface="Red Hat Text"/>
                        <a:sym typeface="Red Hat Text"/>
                      </a:endParaRPr>
                    </a:p>
                  </a:txBody>
                  <a:tcPr marL="65375" marR="65375" marT="45725" marB="45725" anchor="ctr">
                    <a:lnL w="12700" cap="flat" cmpd="sng">
                      <a:solidFill>
                        <a:schemeClr val="lt1"/>
                      </a:solidFill>
                      <a:prstDash val="solid"/>
                      <a:round/>
                      <a:headEnd type="none" w="sm" len="sm"/>
                      <a:tailEnd type="none" w="sm" len="sm"/>
                    </a:lnL>
                    <a:lnR w="9525" cap="flat" cmpd="sng">
                      <a:solidFill>
                        <a:srgbClr val="9E9E9E"/>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36959E"/>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Red Hat Text"/>
                          <a:ea typeface="Red Hat Text"/>
                          <a:cs typeface="Red Hat Text"/>
                          <a:sym typeface="Red Hat Text"/>
                        </a:rPr>
                        <a:t>NAME</a:t>
                      </a:r>
                      <a:endParaRPr sz="1100" b="1" i="0" u="none" strike="noStrike" cap="none">
                        <a:latin typeface="Red Hat Text"/>
                        <a:ea typeface="Red Hat Text"/>
                        <a:cs typeface="Red Hat Text"/>
                        <a:sym typeface="Red Hat Tex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Red Hat Text"/>
                          <a:ea typeface="Red Hat Text"/>
                          <a:cs typeface="Red Hat Text"/>
                          <a:sym typeface="Red Hat Text"/>
                        </a:rPr>
                        <a:t>CATEGORY</a:t>
                      </a:r>
                      <a:endParaRPr sz="1100" b="1" i="0" u="none" strike="noStrike" cap="none">
                        <a:latin typeface="Red Hat Text"/>
                        <a:ea typeface="Red Hat Text"/>
                        <a:cs typeface="Red Hat Text"/>
                        <a:sym typeface="Red Hat Tex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1100" b="1" u="none" strike="noStrike" cap="none">
                          <a:latin typeface="Red Hat Text"/>
                          <a:ea typeface="Red Hat Text"/>
                          <a:cs typeface="Red Hat Text"/>
                          <a:sym typeface="Red Hat Text"/>
                        </a:rPr>
                        <a:t>Solutions Status</a:t>
                      </a:r>
                      <a:endParaRPr sz="1100" b="1" u="none" strike="noStrike" cap="none">
                        <a:latin typeface="Red Hat Text"/>
                        <a:ea typeface="Red Hat Text"/>
                        <a:cs typeface="Red Hat Text"/>
                        <a:sym typeface="Red Hat Tex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917025">
                <a:tc>
                  <a:txBody>
                    <a:bodyPr/>
                    <a:lstStyle/>
                    <a:p>
                      <a:pPr marL="0" marR="0" lvl="0" indent="0" algn="ctr" rtl="0">
                        <a:lnSpc>
                          <a:spcPct val="100000"/>
                        </a:lnSpc>
                        <a:spcBef>
                          <a:spcPts val="0"/>
                        </a:spcBef>
                        <a:spcAft>
                          <a:spcPts val="0"/>
                        </a:spcAft>
                        <a:buClr>
                          <a:srgbClr val="000000"/>
                        </a:buClr>
                        <a:buSzPts val="1000"/>
                        <a:buFont typeface="Arial"/>
                        <a:buNone/>
                      </a:pPr>
                      <a:endParaRPr sz="1000" b="1" u="none" strike="noStrike" cap="none">
                        <a:latin typeface="Red Hat Text"/>
                        <a:ea typeface="Red Hat Text"/>
                        <a:cs typeface="Red Hat Text"/>
                        <a:sym typeface="Red Hat Tex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latin typeface="Red Hat Text"/>
                          <a:ea typeface="Red Hat Text"/>
                          <a:cs typeface="Red Hat Text"/>
                          <a:sym typeface="Red Hat Text"/>
                        </a:rPr>
                        <a:t>ACI+Ansible </a:t>
                      </a:r>
                      <a:endParaRPr sz="800" b="1" u="none" strike="noStrike" cap="none">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endParaRPr sz="800" b="1"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Data Center Management</a:t>
                      </a:r>
                      <a:endParaRPr sz="800"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Selling:  PowerPoint </a:t>
                      </a:r>
                      <a:endParaRPr>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Solution Development: DevNet Learning Labs/Code Exchange/Always-On Sandbox, dCloud</a:t>
                      </a:r>
                      <a:endParaRPr sz="800" u="none" strike="noStrike" cap="none">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Demo:  Available</a:t>
                      </a:r>
                      <a:endParaRPr sz="800" u="none" strike="noStrike" cap="none">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Demo:  AWS coming soon</a:t>
                      </a:r>
                      <a:endParaRPr>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706725">
                <a:tc>
                  <a:txBody>
                    <a:bodyPr/>
                    <a:lstStyle/>
                    <a:p>
                      <a:pPr marL="0" marR="0" lvl="0" indent="0" algn="ctr" rtl="0">
                        <a:lnSpc>
                          <a:spcPct val="100000"/>
                        </a:lnSpc>
                        <a:spcBef>
                          <a:spcPts val="0"/>
                        </a:spcBef>
                        <a:spcAft>
                          <a:spcPts val="0"/>
                        </a:spcAft>
                        <a:buClr>
                          <a:srgbClr val="000000"/>
                        </a:buClr>
                        <a:buSzPts val="1000"/>
                        <a:buFont typeface="Arial"/>
                        <a:buNone/>
                      </a:pPr>
                      <a:endParaRPr sz="1000" b="1" u="none" strike="noStrike" cap="none">
                        <a:latin typeface="Red Hat Text"/>
                        <a:ea typeface="Red Hat Text"/>
                        <a:cs typeface="Red Hat Text"/>
                        <a:sym typeface="Red Hat Text"/>
                      </a:endParaRPr>
                    </a:p>
                    <a:p>
                      <a:pPr marL="0" marR="0" lvl="0" indent="0" algn="ctr" rtl="0">
                        <a:lnSpc>
                          <a:spcPct val="100000"/>
                        </a:lnSpc>
                        <a:spcBef>
                          <a:spcPts val="0"/>
                        </a:spcBef>
                        <a:spcAft>
                          <a:spcPts val="0"/>
                        </a:spcAft>
                        <a:buClr>
                          <a:srgbClr val="000000"/>
                        </a:buClr>
                        <a:buSzPts val="1000"/>
                        <a:buFont typeface="Arial"/>
                        <a:buNone/>
                      </a:pPr>
                      <a:endParaRPr sz="1000" b="1" u="none" strike="noStrike" cap="none">
                        <a:latin typeface="Red Hat Text"/>
                        <a:ea typeface="Red Hat Text"/>
                        <a:cs typeface="Red Hat Text"/>
                        <a:sym typeface="Red Hat Text"/>
                      </a:endParaRPr>
                    </a:p>
                    <a:p>
                      <a:pPr marL="0" marR="0" lvl="0" indent="0" algn="ctr" rtl="0">
                        <a:lnSpc>
                          <a:spcPct val="100000"/>
                        </a:lnSpc>
                        <a:spcBef>
                          <a:spcPts val="0"/>
                        </a:spcBef>
                        <a:spcAft>
                          <a:spcPts val="0"/>
                        </a:spcAft>
                        <a:buClr>
                          <a:srgbClr val="000000"/>
                        </a:buClr>
                        <a:buSzPts val="1000"/>
                        <a:buFont typeface="Arial"/>
                        <a:buNone/>
                      </a:pPr>
                      <a:endParaRPr sz="1000" b="1" u="none" strike="noStrike" cap="none">
                        <a:latin typeface="Red Hat Text"/>
                        <a:ea typeface="Red Hat Text"/>
                        <a:cs typeface="Red Hat Text"/>
                        <a:sym typeface="Red Hat Tex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latin typeface="Red Hat Text"/>
                          <a:ea typeface="Red Hat Text"/>
                          <a:cs typeface="Red Hat Text"/>
                          <a:sym typeface="Red Hat Text"/>
                        </a:rPr>
                        <a:t>DNA Center+Ansible</a:t>
                      </a:r>
                      <a:endParaRPr>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700"/>
                        <a:buFont typeface="Arial"/>
                        <a:buNone/>
                      </a:pPr>
                      <a:r>
                        <a:rPr lang="en-US" sz="700" b="1" u="none" strike="noStrike" cap="none">
                          <a:latin typeface="Red Hat Text"/>
                          <a:ea typeface="Red Hat Text"/>
                          <a:cs typeface="Red Hat Text"/>
                          <a:sym typeface="Red Hat Text"/>
                        </a:rPr>
                        <a:t>(dynamic inventory  source)</a:t>
                      </a:r>
                      <a:endParaRPr sz="700" b="1"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Campus Network Management</a:t>
                      </a:r>
                      <a:endParaRPr sz="800" u="none" strike="noStrike" cap="none">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i="0" u="none" strike="noStrike" cap="none">
                          <a:latin typeface="Red Hat Text"/>
                          <a:ea typeface="Red Hat Text"/>
                          <a:cs typeface="Red Hat Text"/>
                          <a:sym typeface="Red Hat Text"/>
                        </a:rPr>
                        <a:t>Selling:  PowerPoint </a:t>
                      </a:r>
                      <a:endParaRPr>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Solution Development:  Playbook</a:t>
                      </a:r>
                      <a:endParaRPr>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Demo:  Available</a:t>
                      </a:r>
                      <a:endParaRPr sz="800" u="none" strike="noStrike" cap="none">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Demo:  AWS coming soon</a:t>
                      </a:r>
                      <a:endParaRPr>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784925">
                <a:tc>
                  <a:txBody>
                    <a:bodyPr/>
                    <a:lstStyle/>
                    <a:p>
                      <a:pPr marL="0" marR="0" lvl="0" indent="0" algn="ctr" rtl="0">
                        <a:lnSpc>
                          <a:spcPct val="100000"/>
                        </a:lnSpc>
                        <a:spcBef>
                          <a:spcPts val="0"/>
                        </a:spcBef>
                        <a:spcAft>
                          <a:spcPts val="0"/>
                        </a:spcAft>
                        <a:buClr>
                          <a:srgbClr val="000000"/>
                        </a:buClr>
                        <a:buSzPts val="1000"/>
                        <a:buFont typeface="Arial"/>
                        <a:buNone/>
                      </a:pPr>
                      <a:endParaRPr sz="1000" b="1" u="none" strike="noStrike" cap="none">
                        <a:latin typeface="Red Hat Text"/>
                        <a:ea typeface="Red Hat Text"/>
                        <a:cs typeface="Red Hat Text"/>
                        <a:sym typeface="Red Hat Text"/>
                      </a:endParaRPr>
                    </a:p>
                    <a:p>
                      <a:pPr marL="0" marR="0" lvl="0" indent="0" algn="ctr" rtl="0">
                        <a:lnSpc>
                          <a:spcPct val="100000"/>
                        </a:lnSpc>
                        <a:spcBef>
                          <a:spcPts val="0"/>
                        </a:spcBef>
                        <a:spcAft>
                          <a:spcPts val="0"/>
                        </a:spcAft>
                        <a:buClr>
                          <a:srgbClr val="000000"/>
                        </a:buClr>
                        <a:buSzPts val="1000"/>
                        <a:buFont typeface="Arial"/>
                        <a:buNone/>
                      </a:pPr>
                      <a:endParaRPr sz="1000" b="1" u="none" strike="noStrike" cap="none">
                        <a:latin typeface="Red Hat Text"/>
                        <a:ea typeface="Red Hat Text"/>
                        <a:cs typeface="Red Hat Text"/>
                        <a:sym typeface="Red Hat Text"/>
                      </a:endParaRPr>
                    </a:p>
                    <a:p>
                      <a:pPr marL="0" marR="0" lvl="0" indent="0" algn="ctr" rtl="0">
                        <a:lnSpc>
                          <a:spcPct val="100000"/>
                        </a:lnSpc>
                        <a:spcBef>
                          <a:spcPts val="0"/>
                        </a:spcBef>
                        <a:spcAft>
                          <a:spcPts val="0"/>
                        </a:spcAft>
                        <a:buClr>
                          <a:srgbClr val="000000"/>
                        </a:buClr>
                        <a:buSzPts val="1000"/>
                        <a:buFont typeface="Arial"/>
                        <a:buNone/>
                      </a:pPr>
                      <a:endParaRPr sz="1000" b="1" u="none" strike="noStrike" cap="none">
                        <a:latin typeface="Red Hat Text"/>
                        <a:ea typeface="Red Hat Text"/>
                        <a:cs typeface="Red Hat Text"/>
                        <a:sym typeface="Red Hat Text"/>
                      </a:endParaRPr>
                    </a:p>
                    <a:p>
                      <a:pPr marL="0" marR="0" lvl="0" indent="0" algn="ctr" rtl="0">
                        <a:lnSpc>
                          <a:spcPct val="100000"/>
                        </a:lnSpc>
                        <a:spcBef>
                          <a:spcPts val="0"/>
                        </a:spcBef>
                        <a:spcAft>
                          <a:spcPts val="0"/>
                        </a:spcAft>
                        <a:buClr>
                          <a:srgbClr val="000000"/>
                        </a:buClr>
                        <a:buSzPts val="1000"/>
                        <a:buFont typeface="Arial"/>
                        <a:buNone/>
                      </a:pPr>
                      <a:endParaRPr sz="1000" b="1" u="none" strike="noStrike" cap="none">
                        <a:latin typeface="Red Hat Text"/>
                        <a:ea typeface="Red Hat Text"/>
                        <a:cs typeface="Red Hat Text"/>
                        <a:sym typeface="Red Hat Tex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latin typeface="Red Hat Text"/>
                          <a:ea typeface="Red Hat Text"/>
                          <a:cs typeface="Red Hat Text"/>
                          <a:sym typeface="Red Hat Text"/>
                        </a:rPr>
                        <a:t>Tetration+Ansible</a:t>
                      </a:r>
                      <a:endParaRPr>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endParaRPr sz="800" b="1" u="none" strike="noStrike" cap="none">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endParaRPr sz="800" b="1"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Application Security &amp; Policy Enforcement</a:t>
                      </a:r>
                      <a:endParaRPr sz="300" u="none" strike="noStrike" cap="none">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Selling: PowerPoint, Cisco Blog</a:t>
                      </a:r>
                      <a:endParaRPr>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Solution Development: Playbook, Cisco DevNet Code Exchange, GitHub, dCloud</a:t>
                      </a:r>
                      <a:endParaRPr sz="800"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49075">
                <a:tc>
                  <a:txBody>
                    <a:bodyPr/>
                    <a:lstStyle/>
                    <a:p>
                      <a:pPr marL="0" marR="0" lvl="0" indent="0" algn="ctr" rtl="0">
                        <a:lnSpc>
                          <a:spcPct val="100000"/>
                        </a:lnSpc>
                        <a:spcBef>
                          <a:spcPts val="0"/>
                        </a:spcBef>
                        <a:spcAft>
                          <a:spcPts val="0"/>
                        </a:spcAft>
                        <a:buClr>
                          <a:srgbClr val="000000"/>
                        </a:buClr>
                        <a:buSzPts val="1000"/>
                        <a:buFont typeface="Arial"/>
                        <a:buNone/>
                      </a:pPr>
                      <a:endParaRPr sz="1000" b="1" u="none" strike="noStrike" cap="none">
                        <a:latin typeface="Red Hat Text"/>
                        <a:ea typeface="Red Hat Text"/>
                        <a:cs typeface="Red Hat Text"/>
                        <a:sym typeface="Red Hat Tex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latin typeface="Red Hat Text"/>
                          <a:ea typeface="Red Hat Text"/>
                          <a:cs typeface="Red Hat Text"/>
                          <a:sym typeface="Red Hat Text"/>
                        </a:rPr>
                        <a:t>Intersight+Ansible</a:t>
                      </a:r>
                      <a:endParaRPr sz="800" b="1"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Hybrid Cloud Workload Optimizer</a:t>
                      </a:r>
                      <a:endParaRPr sz="800"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Selling: Cisco DevNet Labs &amp; Code Exchange</a:t>
                      </a:r>
                      <a:endParaRPr>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Demo: dCloud or  GVE Team (Cisco Sales teams)</a:t>
                      </a:r>
                      <a:endParaRPr>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latin typeface="Red Hat Text"/>
                          <a:ea typeface="Red Hat Text"/>
                          <a:cs typeface="Red Hat Text"/>
                          <a:sym typeface="Red Hat Text"/>
                        </a:rPr>
                        <a:t>Solution Development: Coming Soon</a:t>
                      </a:r>
                      <a:endParaRPr sz="800" u="none" strike="noStrike" cap="none">
                        <a:latin typeface="Red Hat Text"/>
                        <a:ea typeface="Red Hat Text"/>
                        <a:cs typeface="Red Hat Text"/>
                        <a:sym typeface="Red Hat Tex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113" name="Google Shape;2113;p15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36</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pic>
        <p:nvPicPr>
          <p:cNvPr id="1864" name="Google Shape;1864;p148"/>
          <p:cNvPicPr preferRelativeResize="0"/>
          <p:nvPr/>
        </p:nvPicPr>
        <p:blipFill rotWithShape="1">
          <a:blip r:embed="rId3">
            <a:alphaModFix amt="25000"/>
          </a:blip>
          <a:srcRect/>
          <a:stretch/>
        </p:blipFill>
        <p:spPr>
          <a:xfrm>
            <a:off x="273764" y="321317"/>
            <a:ext cx="8480377" cy="4505865"/>
          </a:xfrm>
          <a:prstGeom prst="rect">
            <a:avLst/>
          </a:prstGeom>
          <a:noFill/>
          <a:ln>
            <a:noFill/>
          </a:ln>
        </p:spPr>
      </p:pic>
      <p:sp>
        <p:nvSpPr>
          <p:cNvPr id="1865" name="Google Shape;1865;p148"/>
          <p:cNvSpPr txBox="1"/>
          <p:nvPr/>
        </p:nvSpPr>
        <p:spPr>
          <a:xfrm>
            <a:off x="3923491" y="1901393"/>
            <a:ext cx="1297023"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1" i="0" u="none" strike="noStrike" cap="none" dirty="0">
                <a:solidFill>
                  <a:srgbClr val="FFFFFF"/>
                </a:solidFill>
                <a:sym typeface="Arial"/>
              </a:rPr>
              <a:t>Use Cases</a:t>
            </a:r>
            <a:endParaRPr sz="1600" dirty="0"/>
          </a:p>
        </p:txBody>
      </p:sp>
      <p:sp>
        <p:nvSpPr>
          <p:cNvPr id="1866" name="Google Shape;1866;p148"/>
          <p:cNvSpPr/>
          <p:nvPr/>
        </p:nvSpPr>
        <p:spPr>
          <a:xfrm>
            <a:off x="512054" y="2352433"/>
            <a:ext cx="2468880" cy="457200"/>
          </a:xfrm>
          <a:prstGeom prst="roundRect">
            <a:avLst>
              <a:gd name="adj" fmla="val 50000"/>
            </a:avLst>
          </a:prstGeom>
          <a:solidFill>
            <a:schemeClr val="lt1"/>
          </a:solid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Simplify </a:t>
            </a:r>
            <a:br>
              <a:rPr lang="en-US" sz="1200" b="0" i="0" u="none" strike="noStrike" cap="none">
                <a:solidFill>
                  <a:srgbClr val="FFFFFF"/>
                </a:solidFill>
                <a:latin typeface="Arial"/>
                <a:ea typeface="Arial"/>
                <a:cs typeface="Arial"/>
                <a:sym typeface="Arial"/>
              </a:rPr>
            </a:br>
            <a:r>
              <a:rPr lang="en-US" sz="1200" b="0" i="0" u="none" strike="noStrike" cap="none">
                <a:solidFill>
                  <a:srgbClr val="FFFFFF"/>
                </a:solidFill>
                <a:latin typeface="Arial"/>
                <a:ea typeface="Arial"/>
                <a:cs typeface="Arial"/>
                <a:sym typeface="Arial"/>
              </a:rPr>
              <a:t>Network Operations</a:t>
            </a:r>
            <a:endParaRPr/>
          </a:p>
        </p:txBody>
      </p:sp>
      <p:sp>
        <p:nvSpPr>
          <p:cNvPr id="1867" name="Google Shape;1867;p148"/>
          <p:cNvSpPr/>
          <p:nvPr/>
        </p:nvSpPr>
        <p:spPr>
          <a:xfrm>
            <a:off x="513568" y="2968598"/>
            <a:ext cx="2468880" cy="457200"/>
          </a:xfrm>
          <a:prstGeom prst="roundRect">
            <a:avLst>
              <a:gd name="adj" fmla="val 50000"/>
            </a:avLst>
          </a:prstGeom>
          <a:solidFill>
            <a:schemeClr val="lt1"/>
          </a:solid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Network </a:t>
            </a:r>
            <a:endParaRPr/>
          </a:p>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Automation</a:t>
            </a:r>
            <a:endParaRPr/>
          </a:p>
        </p:txBody>
      </p:sp>
      <p:sp>
        <p:nvSpPr>
          <p:cNvPr id="1868" name="Google Shape;1868;p148"/>
          <p:cNvSpPr/>
          <p:nvPr/>
        </p:nvSpPr>
        <p:spPr>
          <a:xfrm>
            <a:off x="3367549" y="2359290"/>
            <a:ext cx="2468880" cy="457200"/>
          </a:xfrm>
          <a:prstGeom prst="roundRect">
            <a:avLst>
              <a:gd name="adj" fmla="val 50000"/>
            </a:avLst>
          </a:prstGeom>
          <a:solidFill>
            <a:schemeClr val="lt1"/>
          </a:solidFill>
          <a:ln w="254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Simplify DevOps</a:t>
            </a:r>
            <a:endParaRPr/>
          </a:p>
        </p:txBody>
      </p:sp>
      <p:sp>
        <p:nvSpPr>
          <p:cNvPr id="1869" name="Google Shape;1869;p148"/>
          <p:cNvSpPr/>
          <p:nvPr/>
        </p:nvSpPr>
        <p:spPr>
          <a:xfrm>
            <a:off x="3354535" y="2968598"/>
            <a:ext cx="2468880" cy="457200"/>
          </a:xfrm>
          <a:prstGeom prst="roundRect">
            <a:avLst>
              <a:gd name="adj" fmla="val 50000"/>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Complete End to End</a:t>
            </a:r>
            <a:endParaRPr/>
          </a:p>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 container platform </a:t>
            </a:r>
            <a:endParaRPr/>
          </a:p>
        </p:txBody>
      </p:sp>
      <p:sp>
        <p:nvSpPr>
          <p:cNvPr id="1870" name="Google Shape;1870;p148"/>
          <p:cNvSpPr/>
          <p:nvPr/>
        </p:nvSpPr>
        <p:spPr>
          <a:xfrm>
            <a:off x="6272341" y="3945323"/>
            <a:ext cx="2383457" cy="640080"/>
          </a:xfrm>
          <a:prstGeom prst="roundRect">
            <a:avLst>
              <a:gd name="adj" fmla="val 12120"/>
            </a:avLst>
          </a:prstGeom>
          <a:solidFill>
            <a:schemeClr val="lt1"/>
          </a:solidFill>
          <a:ln w="25400" cap="flat" cmpd="sng">
            <a:solidFill>
              <a:srgbClr val="00B050"/>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rgbClr val="FFFFFF"/>
                </a:solidFill>
                <a:latin typeface="Arial"/>
                <a:ea typeface="Arial"/>
                <a:cs typeface="Arial"/>
                <a:sym typeface="Arial"/>
              </a:rPr>
              <a:t>UCS/HX, N9K</a:t>
            </a:r>
            <a:endParaRPr dirty="0"/>
          </a:p>
          <a:p>
            <a:pPr marL="0" marR="0" lvl="0" indent="0" algn="ctr" rtl="0">
              <a:lnSpc>
                <a:spcPct val="100000"/>
              </a:lnSpc>
              <a:spcBef>
                <a:spcPts val="0"/>
              </a:spcBef>
              <a:spcAft>
                <a:spcPts val="0"/>
              </a:spcAft>
              <a:buNone/>
            </a:pPr>
            <a:r>
              <a:rPr lang="en-US" sz="1200" b="0" i="0" u="none" strike="noStrike" cap="none" dirty="0">
                <a:solidFill>
                  <a:srgbClr val="FFFFFF"/>
                </a:solidFill>
                <a:latin typeface="Arial"/>
                <a:ea typeface="Arial"/>
                <a:cs typeface="Arial"/>
                <a:sym typeface="Arial"/>
              </a:rPr>
              <a:t>AppD, Intersight, IWO, ACI</a:t>
            </a:r>
            <a:endParaRPr dirty="0"/>
          </a:p>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Ansible, OCP, </a:t>
            </a:r>
            <a:r>
              <a:rPr lang="en-US" sz="1200" b="0" i="0" u="none" strike="noStrike" cap="none" smtClean="0">
                <a:solidFill>
                  <a:srgbClr val="FFFFFF"/>
                </a:solidFill>
                <a:latin typeface="Arial"/>
                <a:ea typeface="Arial"/>
                <a:cs typeface="Arial"/>
                <a:sym typeface="Arial"/>
              </a:rPr>
              <a:t>Insight, </a:t>
            </a:r>
            <a:r>
              <a:rPr lang="en-US" sz="1200" b="0" i="0" u="none" strike="noStrike" cap="none">
                <a:solidFill>
                  <a:srgbClr val="FFFFFF"/>
                </a:solidFill>
                <a:latin typeface="Arial"/>
                <a:ea typeface="Arial"/>
                <a:cs typeface="Arial"/>
                <a:sym typeface="Arial"/>
              </a:rPr>
              <a:t>RHEL</a:t>
            </a:r>
            <a:endParaRPr/>
          </a:p>
        </p:txBody>
      </p:sp>
      <p:sp>
        <p:nvSpPr>
          <p:cNvPr id="1871" name="Google Shape;1871;p148"/>
          <p:cNvSpPr/>
          <p:nvPr/>
        </p:nvSpPr>
        <p:spPr>
          <a:xfrm>
            <a:off x="597477" y="3943116"/>
            <a:ext cx="2383457" cy="602942"/>
          </a:xfrm>
          <a:prstGeom prst="roundRect">
            <a:avLst>
              <a:gd name="adj" fmla="val 12120"/>
            </a:avLst>
          </a:prstGeom>
          <a:solidFill>
            <a:schemeClr val="lt2"/>
          </a:solidFill>
          <a:ln w="25400" cap="flat" cmpd="sng">
            <a:solidFill>
              <a:schemeClr val="accent3"/>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ACI, N9K</a:t>
            </a:r>
            <a:endParaRPr/>
          </a:p>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Ansible </a:t>
            </a:r>
            <a:endParaRPr/>
          </a:p>
        </p:txBody>
      </p:sp>
      <p:sp>
        <p:nvSpPr>
          <p:cNvPr id="1872" name="Google Shape;1872;p148"/>
          <p:cNvSpPr/>
          <p:nvPr/>
        </p:nvSpPr>
        <p:spPr>
          <a:xfrm>
            <a:off x="3464881" y="3943116"/>
            <a:ext cx="2383457" cy="640080"/>
          </a:xfrm>
          <a:prstGeom prst="roundRect">
            <a:avLst>
              <a:gd name="adj" fmla="val 12120"/>
            </a:avLst>
          </a:prstGeom>
          <a:solidFill>
            <a:schemeClr val="lt2"/>
          </a:solidFill>
          <a:ln w="25400" cap="flat" cmpd="sng">
            <a:solidFill>
              <a:srgbClr val="00B0F0"/>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rgbClr val="FFFFFF"/>
                </a:solidFill>
                <a:latin typeface="Arial"/>
                <a:ea typeface="Arial"/>
                <a:cs typeface="Arial"/>
                <a:sym typeface="Arial"/>
              </a:rPr>
              <a:t>UCS/HX, N9K, Intersight, Storage</a:t>
            </a:r>
            <a:endParaRPr dirty="0"/>
          </a:p>
          <a:p>
            <a:pPr marL="0" marR="0" lvl="0" indent="0" algn="ctr" rtl="0">
              <a:lnSpc>
                <a:spcPct val="100000"/>
              </a:lnSpc>
              <a:spcBef>
                <a:spcPts val="0"/>
              </a:spcBef>
              <a:spcAft>
                <a:spcPts val="0"/>
              </a:spcAft>
              <a:buNone/>
            </a:pPr>
            <a:r>
              <a:rPr lang="en-US" sz="1200" b="0" i="0" u="none" strike="noStrike" cap="none" dirty="0">
                <a:solidFill>
                  <a:srgbClr val="FFFFFF"/>
                </a:solidFill>
                <a:latin typeface="Arial"/>
                <a:ea typeface="Arial"/>
                <a:cs typeface="Arial"/>
                <a:sym typeface="Arial"/>
              </a:rPr>
              <a:t>OCP, RHEL, </a:t>
            </a:r>
            <a:endParaRPr dirty="0"/>
          </a:p>
        </p:txBody>
      </p:sp>
      <p:sp>
        <p:nvSpPr>
          <p:cNvPr id="1873" name="Google Shape;1873;p148"/>
          <p:cNvSpPr/>
          <p:nvPr/>
        </p:nvSpPr>
        <p:spPr>
          <a:xfrm>
            <a:off x="6205866" y="2352433"/>
            <a:ext cx="2468880" cy="457200"/>
          </a:xfrm>
          <a:prstGeom prst="roundRect">
            <a:avLst>
              <a:gd name="adj" fmla="val 50000"/>
            </a:avLst>
          </a:prstGeom>
          <a:solidFill>
            <a:schemeClr val="lt1"/>
          </a:solidFill>
          <a:ln w="254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Automated hybrid cloud platform</a:t>
            </a:r>
            <a:endParaRPr/>
          </a:p>
        </p:txBody>
      </p:sp>
      <p:sp>
        <p:nvSpPr>
          <p:cNvPr id="1874" name="Google Shape;1874;p148"/>
          <p:cNvSpPr/>
          <p:nvPr/>
        </p:nvSpPr>
        <p:spPr>
          <a:xfrm>
            <a:off x="6205866" y="2968598"/>
            <a:ext cx="2468880" cy="457200"/>
          </a:xfrm>
          <a:prstGeom prst="roundRect">
            <a:avLst>
              <a:gd name="adj" fmla="val 50000"/>
            </a:avLst>
          </a:prstGeom>
          <a:solidFill>
            <a:schemeClr val="lt1"/>
          </a:solidFill>
          <a:ln w="254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FFFFFF"/>
                </a:solidFill>
                <a:latin typeface="Arial"/>
                <a:ea typeface="Arial"/>
                <a:cs typeface="Arial"/>
                <a:sym typeface="Arial"/>
              </a:rPr>
              <a:t>Next Generation Software Defined DC</a:t>
            </a:r>
            <a:endParaRPr/>
          </a:p>
        </p:txBody>
      </p:sp>
      <p:grpSp>
        <p:nvGrpSpPr>
          <p:cNvPr id="1875" name="Google Shape;1875;p148"/>
          <p:cNvGrpSpPr/>
          <p:nvPr/>
        </p:nvGrpSpPr>
        <p:grpSpPr>
          <a:xfrm>
            <a:off x="490527" y="868336"/>
            <a:ext cx="2468880" cy="935534"/>
            <a:chOff x="689229" y="977021"/>
            <a:chExt cx="2468880" cy="935533"/>
          </a:xfrm>
        </p:grpSpPr>
        <p:sp>
          <p:nvSpPr>
            <p:cNvPr id="1876" name="Google Shape;1876;p148"/>
            <p:cNvSpPr/>
            <p:nvPr/>
          </p:nvSpPr>
          <p:spPr>
            <a:xfrm>
              <a:off x="689229" y="977021"/>
              <a:ext cx="2468880" cy="935533"/>
            </a:xfrm>
            <a:prstGeom prst="downArrowCallout">
              <a:avLst>
                <a:gd name="adj1" fmla="val 29887"/>
                <a:gd name="adj2" fmla="val 25000"/>
                <a:gd name="adj3" fmla="val 25000"/>
                <a:gd name="adj4" fmla="val 64977"/>
              </a:avLst>
            </a:prstGeom>
            <a:solidFill>
              <a:schemeClr val="accent3"/>
            </a:solidFill>
            <a:ln w="25400" cap="rnd" cmpd="sng">
              <a:solidFill>
                <a:schemeClr val="accent3"/>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D274D"/>
                </a:solidFill>
                <a:latin typeface="Arial"/>
                <a:ea typeface="Arial"/>
                <a:cs typeface="Arial"/>
                <a:sym typeface="Arial"/>
              </a:endParaRPr>
            </a:p>
          </p:txBody>
        </p:sp>
        <p:sp>
          <p:nvSpPr>
            <p:cNvPr id="1877" name="Google Shape;1877;p148"/>
            <p:cNvSpPr/>
            <p:nvPr/>
          </p:nvSpPr>
          <p:spPr>
            <a:xfrm>
              <a:off x="722728" y="977021"/>
              <a:ext cx="2312801" cy="646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D274D"/>
                  </a:solidFill>
                  <a:latin typeface="Arial"/>
                  <a:ea typeface="Arial"/>
                  <a:cs typeface="Arial"/>
                  <a:sym typeface="Arial"/>
                </a:rPr>
                <a:t>Ansible + ACI</a:t>
              </a:r>
              <a:endParaRPr/>
            </a:p>
            <a:p>
              <a:pPr marL="0" marR="0" lvl="0" indent="0" algn="ctr" rtl="0">
                <a:lnSpc>
                  <a:spcPct val="100000"/>
                </a:lnSpc>
                <a:spcBef>
                  <a:spcPts val="0"/>
                </a:spcBef>
                <a:spcAft>
                  <a:spcPts val="0"/>
                </a:spcAft>
                <a:buNone/>
              </a:pPr>
              <a:r>
                <a:rPr lang="en-US" sz="1800" b="0" i="0" u="none" strike="noStrike" cap="none">
                  <a:solidFill>
                    <a:srgbClr val="0D274D"/>
                  </a:solidFill>
                  <a:latin typeface="Arial"/>
                  <a:ea typeface="Arial"/>
                  <a:cs typeface="Arial"/>
                  <a:sym typeface="Arial"/>
                </a:rPr>
                <a:t>(better together)</a:t>
              </a:r>
              <a:endParaRPr sz="1800" b="0" i="0" u="none" strike="noStrike" cap="none">
                <a:solidFill>
                  <a:srgbClr val="0D274D"/>
                </a:solidFill>
                <a:latin typeface="Arial"/>
                <a:ea typeface="Arial"/>
                <a:cs typeface="Arial"/>
                <a:sym typeface="Arial"/>
              </a:endParaRPr>
            </a:p>
          </p:txBody>
        </p:sp>
      </p:grpSp>
      <p:sp>
        <p:nvSpPr>
          <p:cNvPr id="1878" name="Google Shape;1878;p148"/>
          <p:cNvSpPr txBox="1"/>
          <p:nvPr/>
        </p:nvSpPr>
        <p:spPr>
          <a:xfrm>
            <a:off x="2606732" y="158803"/>
            <a:ext cx="4314767" cy="40251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000" b="1" i="0" u="none" strike="noStrike" cap="none" dirty="0">
                <a:solidFill>
                  <a:srgbClr val="FFFFFF"/>
                </a:solidFill>
                <a:latin typeface="Arial"/>
                <a:ea typeface="Arial"/>
                <a:cs typeface="Arial"/>
                <a:sym typeface="Arial"/>
              </a:rPr>
              <a:t>Joint Cisco – Red Hat Sales Plays</a:t>
            </a:r>
            <a:endParaRPr dirty="0"/>
          </a:p>
        </p:txBody>
      </p:sp>
      <p:grpSp>
        <p:nvGrpSpPr>
          <p:cNvPr id="1879" name="Google Shape;1879;p148"/>
          <p:cNvGrpSpPr/>
          <p:nvPr/>
        </p:nvGrpSpPr>
        <p:grpSpPr>
          <a:xfrm>
            <a:off x="3348366" y="868336"/>
            <a:ext cx="2468880" cy="935533"/>
            <a:chOff x="3547068" y="977021"/>
            <a:chExt cx="2468880" cy="935533"/>
          </a:xfrm>
        </p:grpSpPr>
        <p:sp>
          <p:nvSpPr>
            <p:cNvPr id="1880" name="Google Shape;1880;p148"/>
            <p:cNvSpPr/>
            <p:nvPr/>
          </p:nvSpPr>
          <p:spPr>
            <a:xfrm>
              <a:off x="3547068" y="977021"/>
              <a:ext cx="2468880" cy="935533"/>
            </a:xfrm>
            <a:prstGeom prst="downArrowCallout">
              <a:avLst>
                <a:gd name="adj1" fmla="val 29887"/>
                <a:gd name="adj2" fmla="val 25000"/>
                <a:gd name="adj3" fmla="val 25000"/>
                <a:gd name="adj4" fmla="val 64977"/>
              </a:avLst>
            </a:prstGeom>
            <a:solidFill>
              <a:schemeClr val="accent1"/>
            </a:solidFill>
            <a:ln w="25400" cap="rnd" cmpd="sng">
              <a:solidFill>
                <a:schemeClr val="accent1"/>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D274D"/>
                </a:solidFill>
                <a:latin typeface="Arial"/>
                <a:ea typeface="Arial"/>
                <a:cs typeface="Arial"/>
                <a:sym typeface="Arial"/>
              </a:endParaRPr>
            </a:p>
          </p:txBody>
        </p:sp>
        <p:sp>
          <p:nvSpPr>
            <p:cNvPr id="1881" name="Google Shape;1881;p148"/>
            <p:cNvSpPr/>
            <p:nvPr/>
          </p:nvSpPr>
          <p:spPr>
            <a:xfrm>
              <a:off x="3632171" y="977021"/>
              <a:ext cx="2312801"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D274D"/>
                  </a:solidFill>
                  <a:latin typeface="Arial"/>
                  <a:ea typeface="Arial"/>
                  <a:cs typeface="Arial"/>
                  <a:sym typeface="Arial"/>
                </a:rPr>
                <a:t>OpenShift + UCS</a:t>
              </a:r>
              <a:endParaRPr/>
            </a:p>
            <a:p>
              <a:pPr marL="0" marR="0" lvl="0" indent="0" algn="ctr" rtl="0">
                <a:lnSpc>
                  <a:spcPct val="100000"/>
                </a:lnSpc>
                <a:spcBef>
                  <a:spcPts val="0"/>
                </a:spcBef>
                <a:spcAft>
                  <a:spcPts val="0"/>
                </a:spcAft>
                <a:buNone/>
              </a:pPr>
              <a:r>
                <a:rPr lang="en-US" sz="1800" b="0" i="0" u="none" strike="noStrike" cap="none">
                  <a:solidFill>
                    <a:srgbClr val="0D274D"/>
                  </a:solidFill>
                  <a:latin typeface="Arial"/>
                  <a:ea typeface="Arial"/>
                  <a:cs typeface="Arial"/>
                  <a:sym typeface="Arial"/>
                </a:rPr>
                <a:t>(better together)</a:t>
              </a:r>
              <a:endParaRPr sz="1800" b="0" i="0" u="none" strike="noStrike" cap="none">
                <a:solidFill>
                  <a:srgbClr val="0D274D"/>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rgbClr val="0D274D"/>
                </a:solidFill>
                <a:latin typeface="Arial"/>
                <a:ea typeface="Arial"/>
                <a:cs typeface="Arial"/>
                <a:sym typeface="Arial"/>
              </a:endParaRPr>
            </a:p>
          </p:txBody>
        </p:sp>
      </p:grpSp>
      <p:grpSp>
        <p:nvGrpSpPr>
          <p:cNvPr id="1882" name="Google Shape;1882;p148"/>
          <p:cNvGrpSpPr/>
          <p:nvPr/>
        </p:nvGrpSpPr>
        <p:grpSpPr>
          <a:xfrm>
            <a:off x="6073895" y="834527"/>
            <a:ext cx="2635956" cy="969345"/>
            <a:chOff x="6272597" y="943210"/>
            <a:chExt cx="2635956" cy="969344"/>
          </a:xfrm>
        </p:grpSpPr>
        <p:sp>
          <p:nvSpPr>
            <p:cNvPr id="1883" name="Google Shape;1883;p148"/>
            <p:cNvSpPr/>
            <p:nvPr/>
          </p:nvSpPr>
          <p:spPr>
            <a:xfrm>
              <a:off x="6404568" y="977021"/>
              <a:ext cx="2468880" cy="935533"/>
            </a:xfrm>
            <a:prstGeom prst="downArrowCallout">
              <a:avLst>
                <a:gd name="adj1" fmla="val 29887"/>
                <a:gd name="adj2" fmla="val 25000"/>
                <a:gd name="adj3" fmla="val 25000"/>
                <a:gd name="adj4" fmla="val 64977"/>
              </a:avLst>
            </a:prstGeom>
            <a:solidFill>
              <a:schemeClr val="accent2"/>
            </a:solidFill>
            <a:ln w="25400" cap="rnd" cmpd="sng">
              <a:solidFill>
                <a:schemeClr val="accent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D274D"/>
                </a:solidFill>
                <a:latin typeface="Arial"/>
                <a:ea typeface="Arial"/>
                <a:cs typeface="Arial"/>
                <a:sym typeface="Arial"/>
              </a:endParaRPr>
            </a:p>
          </p:txBody>
        </p:sp>
        <p:sp>
          <p:nvSpPr>
            <p:cNvPr id="1884" name="Google Shape;1884;p148"/>
            <p:cNvSpPr/>
            <p:nvPr/>
          </p:nvSpPr>
          <p:spPr>
            <a:xfrm>
              <a:off x="6272597" y="943210"/>
              <a:ext cx="2635956" cy="92332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D274D"/>
                  </a:solidFill>
                  <a:latin typeface="Arial"/>
                  <a:ea typeface="Arial"/>
                  <a:cs typeface="Arial"/>
                  <a:sym typeface="Arial"/>
                </a:rPr>
                <a:t>Hybrid Cloud </a:t>
              </a:r>
              <a:endParaRPr/>
            </a:p>
            <a:p>
              <a:pPr marL="0" marR="0" lvl="0" indent="0" algn="ctr" rtl="0">
                <a:lnSpc>
                  <a:spcPct val="100000"/>
                </a:lnSpc>
                <a:spcBef>
                  <a:spcPts val="0"/>
                </a:spcBef>
                <a:spcAft>
                  <a:spcPts val="0"/>
                </a:spcAft>
                <a:buNone/>
              </a:pPr>
              <a:r>
                <a:rPr lang="en-US" sz="1800" b="0" i="0" u="none" strike="noStrike" cap="none">
                  <a:solidFill>
                    <a:srgbClr val="0D274D"/>
                  </a:solidFill>
                  <a:latin typeface="Arial"/>
                  <a:ea typeface="Arial"/>
                  <a:cs typeface="Arial"/>
                  <a:sym typeface="Arial"/>
                </a:rPr>
                <a:t>(VMware takeout)</a:t>
              </a:r>
              <a:endParaRPr/>
            </a:p>
            <a:p>
              <a:pPr marL="0" marR="0" lvl="0" indent="0" algn="ctr" rtl="0">
                <a:lnSpc>
                  <a:spcPct val="100000"/>
                </a:lnSpc>
                <a:spcBef>
                  <a:spcPts val="0"/>
                </a:spcBef>
                <a:spcAft>
                  <a:spcPts val="0"/>
                </a:spcAft>
                <a:buNone/>
              </a:pPr>
              <a:endParaRPr sz="1800" b="0" i="0" u="none" strike="noStrike" cap="none">
                <a:solidFill>
                  <a:srgbClr val="0D274D"/>
                </a:solidFill>
                <a:latin typeface="Arial"/>
                <a:ea typeface="Arial"/>
                <a:cs typeface="Arial"/>
                <a:sym typeface="Arial"/>
              </a:endParaRPr>
            </a:p>
          </p:txBody>
        </p:sp>
      </p:grpSp>
      <p:sp>
        <p:nvSpPr>
          <p:cNvPr id="1885" name="Google Shape;1885;p148"/>
          <p:cNvSpPr txBox="1"/>
          <p:nvPr/>
        </p:nvSpPr>
        <p:spPr>
          <a:xfrm>
            <a:off x="3584005" y="3509510"/>
            <a:ext cx="2011728"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1" i="0" u="none" strike="noStrike" cap="none" dirty="0">
                <a:solidFill>
                  <a:srgbClr val="FFFFFF"/>
                </a:solidFill>
                <a:sym typeface="Arial"/>
              </a:rPr>
              <a:t>Technologies</a:t>
            </a:r>
            <a:endParaRPr sz="1600" dirty="0"/>
          </a:p>
        </p:txBody>
      </p:sp>
      <p:grpSp>
        <p:nvGrpSpPr>
          <p:cNvPr id="1886" name="Google Shape;1886;p148"/>
          <p:cNvGrpSpPr/>
          <p:nvPr/>
        </p:nvGrpSpPr>
        <p:grpSpPr>
          <a:xfrm>
            <a:off x="412013" y="786466"/>
            <a:ext cx="100042" cy="97531"/>
            <a:chOff x="5074920" y="-613956"/>
            <a:chExt cx="195580" cy="190670"/>
          </a:xfrm>
        </p:grpSpPr>
        <p:cxnSp>
          <p:nvCxnSpPr>
            <p:cNvPr id="1887" name="Google Shape;1887;p148"/>
            <p:cNvCxnSpPr/>
            <p:nvPr/>
          </p:nvCxnSpPr>
          <p:spPr>
            <a:xfrm>
              <a:off x="5074920" y="-613956"/>
              <a:ext cx="0" cy="190670"/>
            </a:xfrm>
            <a:prstGeom prst="straightConnector1">
              <a:avLst/>
            </a:prstGeom>
            <a:noFill/>
            <a:ln w="25400" cap="rnd" cmpd="sng">
              <a:solidFill>
                <a:schemeClr val="accent3"/>
              </a:solidFill>
              <a:prstDash val="solid"/>
              <a:miter lim="800000"/>
              <a:headEnd type="none" w="sm" len="sm"/>
              <a:tailEnd type="none" w="sm" len="sm"/>
            </a:ln>
          </p:spPr>
        </p:cxnSp>
        <p:cxnSp>
          <p:nvCxnSpPr>
            <p:cNvPr id="1888" name="Google Shape;1888;p148"/>
            <p:cNvCxnSpPr/>
            <p:nvPr/>
          </p:nvCxnSpPr>
          <p:spPr>
            <a:xfrm rot="10800000">
              <a:off x="5074920" y="-613954"/>
              <a:ext cx="195580" cy="0"/>
            </a:xfrm>
            <a:prstGeom prst="straightConnector1">
              <a:avLst/>
            </a:prstGeom>
            <a:noFill/>
            <a:ln w="25400" cap="rnd" cmpd="sng">
              <a:solidFill>
                <a:schemeClr val="accent3"/>
              </a:solidFill>
              <a:prstDash val="solid"/>
              <a:miter lim="800000"/>
              <a:headEnd type="none" w="sm" len="sm"/>
              <a:tailEnd type="none" w="sm" len="sm"/>
            </a:ln>
          </p:spPr>
        </p:cxnSp>
      </p:grpSp>
      <p:grpSp>
        <p:nvGrpSpPr>
          <p:cNvPr id="1889" name="Google Shape;1889;p148"/>
          <p:cNvGrpSpPr/>
          <p:nvPr/>
        </p:nvGrpSpPr>
        <p:grpSpPr>
          <a:xfrm flipH="1">
            <a:off x="2948841" y="786466"/>
            <a:ext cx="100042" cy="97531"/>
            <a:chOff x="5074920" y="-613956"/>
            <a:chExt cx="195580" cy="190670"/>
          </a:xfrm>
        </p:grpSpPr>
        <p:cxnSp>
          <p:nvCxnSpPr>
            <p:cNvPr id="1890" name="Google Shape;1890;p148"/>
            <p:cNvCxnSpPr/>
            <p:nvPr/>
          </p:nvCxnSpPr>
          <p:spPr>
            <a:xfrm>
              <a:off x="5074920" y="-613956"/>
              <a:ext cx="0" cy="190670"/>
            </a:xfrm>
            <a:prstGeom prst="straightConnector1">
              <a:avLst/>
            </a:prstGeom>
            <a:noFill/>
            <a:ln w="25400" cap="rnd" cmpd="sng">
              <a:solidFill>
                <a:schemeClr val="accent3"/>
              </a:solidFill>
              <a:prstDash val="solid"/>
              <a:miter lim="800000"/>
              <a:headEnd type="none" w="sm" len="sm"/>
              <a:tailEnd type="none" w="sm" len="sm"/>
            </a:ln>
          </p:spPr>
        </p:cxnSp>
        <p:cxnSp>
          <p:nvCxnSpPr>
            <p:cNvPr id="1891" name="Google Shape;1891;p148"/>
            <p:cNvCxnSpPr/>
            <p:nvPr/>
          </p:nvCxnSpPr>
          <p:spPr>
            <a:xfrm rot="10800000">
              <a:off x="5074920" y="-613954"/>
              <a:ext cx="195580" cy="0"/>
            </a:xfrm>
            <a:prstGeom prst="straightConnector1">
              <a:avLst/>
            </a:prstGeom>
            <a:noFill/>
            <a:ln w="25400" cap="rnd" cmpd="sng">
              <a:solidFill>
                <a:schemeClr val="accent3"/>
              </a:solidFill>
              <a:prstDash val="solid"/>
              <a:miter lim="800000"/>
              <a:headEnd type="none" w="sm" len="sm"/>
              <a:tailEnd type="none" w="sm" len="sm"/>
            </a:ln>
          </p:spPr>
        </p:cxnSp>
      </p:grpSp>
      <p:grpSp>
        <p:nvGrpSpPr>
          <p:cNvPr id="1892" name="Google Shape;1892;p148"/>
          <p:cNvGrpSpPr/>
          <p:nvPr/>
        </p:nvGrpSpPr>
        <p:grpSpPr>
          <a:xfrm rot="10800000" flipH="1">
            <a:off x="412013" y="1454682"/>
            <a:ext cx="100042" cy="97531"/>
            <a:chOff x="5074920" y="-613956"/>
            <a:chExt cx="195580" cy="190670"/>
          </a:xfrm>
        </p:grpSpPr>
        <p:cxnSp>
          <p:nvCxnSpPr>
            <p:cNvPr id="1893" name="Google Shape;1893;p148"/>
            <p:cNvCxnSpPr/>
            <p:nvPr/>
          </p:nvCxnSpPr>
          <p:spPr>
            <a:xfrm>
              <a:off x="5074920" y="-613956"/>
              <a:ext cx="0" cy="190670"/>
            </a:xfrm>
            <a:prstGeom prst="straightConnector1">
              <a:avLst/>
            </a:prstGeom>
            <a:noFill/>
            <a:ln w="25400" cap="rnd" cmpd="sng">
              <a:solidFill>
                <a:schemeClr val="accent3"/>
              </a:solidFill>
              <a:prstDash val="solid"/>
              <a:miter lim="800000"/>
              <a:headEnd type="none" w="sm" len="sm"/>
              <a:tailEnd type="none" w="sm" len="sm"/>
            </a:ln>
          </p:spPr>
        </p:cxnSp>
        <p:cxnSp>
          <p:nvCxnSpPr>
            <p:cNvPr id="1894" name="Google Shape;1894;p148"/>
            <p:cNvCxnSpPr/>
            <p:nvPr/>
          </p:nvCxnSpPr>
          <p:spPr>
            <a:xfrm rot="10800000">
              <a:off x="5074920" y="-613954"/>
              <a:ext cx="195580" cy="0"/>
            </a:xfrm>
            <a:prstGeom prst="straightConnector1">
              <a:avLst/>
            </a:prstGeom>
            <a:noFill/>
            <a:ln w="25400" cap="rnd" cmpd="sng">
              <a:solidFill>
                <a:schemeClr val="accent3"/>
              </a:solidFill>
              <a:prstDash val="solid"/>
              <a:miter lim="800000"/>
              <a:headEnd type="none" w="sm" len="sm"/>
              <a:tailEnd type="none" w="sm" len="sm"/>
            </a:ln>
          </p:spPr>
        </p:cxnSp>
      </p:grpSp>
      <p:grpSp>
        <p:nvGrpSpPr>
          <p:cNvPr id="1895" name="Google Shape;1895;p148"/>
          <p:cNvGrpSpPr/>
          <p:nvPr/>
        </p:nvGrpSpPr>
        <p:grpSpPr>
          <a:xfrm rot="10800000">
            <a:off x="2944808" y="1454682"/>
            <a:ext cx="100042" cy="97531"/>
            <a:chOff x="5074920" y="-613956"/>
            <a:chExt cx="195580" cy="190670"/>
          </a:xfrm>
        </p:grpSpPr>
        <p:cxnSp>
          <p:nvCxnSpPr>
            <p:cNvPr id="1896" name="Google Shape;1896;p148"/>
            <p:cNvCxnSpPr/>
            <p:nvPr/>
          </p:nvCxnSpPr>
          <p:spPr>
            <a:xfrm>
              <a:off x="5074920" y="-613956"/>
              <a:ext cx="0" cy="190670"/>
            </a:xfrm>
            <a:prstGeom prst="straightConnector1">
              <a:avLst/>
            </a:prstGeom>
            <a:noFill/>
            <a:ln w="25400" cap="rnd" cmpd="sng">
              <a:solidFill>
                <a:schemeClr val="accent3"/>
              </a:solidFill>
              <a:prstDash val="solid"/>
              <a:miter lim="800000"/>
              <a:headEnd type="none" w="sm" len="sm"/>
              <a:tailEnd type="none" w="sm" len="sm"/>
            </a:ln>
          </p:spPr>
        </p:cxnSp>
        <p:cxnSp>
          <p:nvCxnSpPr>
            <p:cNvPr id="1897" name="Google Shape;1897;p148"/>
            <p:cNvCxnSpPr/>
            <p:nvPr/>
          </p:nvCxnSpPr>
          <p:spPr>
            <a:xfrm rot="10800000">
              <a:off x="5074920" y="-613954"/>
              <a:ext cx="195580" cy="0"/>
            </a:xfrm>
            <a:prstGeom prst="straightConnector1">
              <a:avLst/>
            </a:prstGeom>
            <a:noFill/>
            <a:ln w="25400" cap="rnd" cmpd="sng">
              <a:solidFill>
                <a:schemeClr val="accent3"/>
              </a:solidFill>
              <a:prstDash val="solid"/>
              <a:miter lim="800000"/>
              <a:headEnd type="none" w="sm" len="sm"/>
              <a:tailEnd type="none" w="sm" len="sm"/>
            </a:ln>
          </p:spPr>
        </p:cxnSp>
      </p:grpSp>
      <p:grpSp>
        <p:nvGrpSpPr>
          <p:cNvPr id="1898" name="Google Shape;1898;p148"/>
          <p:cNvGrpSpPr/>
          <p:nvPr/>
        </p:nvGrpSpPr>
        <p:grpSpPr>
          <a:xfrm>
            <a:off x="3267507" y="786466"/>
            <a:ext cx="100042" cy="97531"/>
            <a:chOff x="5074920" y="-613956"/>
            <a:chExt cx="195580" cy="190670"/>
          </a:xfrm>
        </p:grpSpPr>
        <p:cxnSp>
          <p:nvCxnSpPr>
            <p:cNvPr id="1899" name="Google Shape;1899;p148"/>
            <p:cNvCxnSpPr/>
            <p:nvPr/>
          </p:nvCxnSpPr>
          <p:spPr>
            <a:xfrm>
              <a:off x="5074920" y="-613956"/>
              <a:ext cx="0" cy="190670"/>
            </a:xfrm>
            <a:prstGeom prst="straightConnector1">
              <a:avLst/>
            </a:prstGeom>
            <a:noFill/>
            <a:ln w="25400" cap="rnd" cmpd="sng">
              <a:solidFill>
                <a:schemeClr val="accent1"/>
              </a:solidFill>
              <a:prstDash val="solid"/>
              <a:miter lim="800000"/>
              <a:headEnd type="none" w="sm" len="sm"/>
              <a:tailEnd type="none" w="sm" len="sm"/>
            </a:ln>
          </p:spPr>
        </p:cxnSp>
        <p:cxnSp>
          <p:nvCxnSpPr>
            <p:cNvPr id="1900" name="Google Shape;1900;p148"/>
            <p:cNvCxnSpPr/>
            <p:nvPr/>
          </p:nvCxnSpPr>
          <p:spPr>
            <a:xfrm rot="10800000">
              <a:off x="5074920" y="-613954"/>
              <a:ext cx="195580" cy="0"/>
            </a:xfrm>
            <a:prstGeom prst="straightConnector1">
              <a:avLst/>
            </a:prstGeom>
            <a:noFill/>
            <a:ln w="25400" cap="rnd" cmpd="sng">
              <a:solidFill>
                <a:schemeClr val="accent1"/>
              </a:solidFill>
              <a:prstDash val="solid"/>
              <a:miter lim="800000"/>
              <a:headEnd type="none" w="sm" len="sm"/>
              <a:tailEnd type="none" w="sm" len="sm"/>
            </a:ln>
          </p:spPr>
        </p:cxnSp>
      </p:grpSp>
      <p:grpSp>
        <p:nvGrpSpPr>
          <p:cNvPr id="1901" name="Google Shape;1901;p148"/>
          <p:cNvGrpSpPr/>
          <p:nvPr/>
        </p:nvGrpSpPr>
        <p:grpSpPr>
          <a:xfrm flipH="1">
            <a:off x="5804336" y="786466"/>
            <a:ext cx="100042" cy="97531"/>
            <a:chOff x="5074920" y="-613956"/>
            <a:chExt cx="195580" cy="190670"/>
          </a:xfrm>
        </p:grpSpPr>
        <p:cxnSp>
          <p:nvCxnSpPr>
            <p:cNvPr id="1902" name="Google Shape;1902;p148"/>
            <p:cNvCxnSpPr/>
            <p:nvPr/>
          </p:nvCxnSpPr>
          <p:spPr>
            <a:xfrm>
              <a:off x="5074920" y="-613956"/>
              <a:ext cx="0" cy="190670"/>
            </a:xfrm>
            <a:prstGeom prst="straightConnector1">
              <a:avLst/>
            </a:prstGeom>
            <a:noFill/>
            <a:ln w="25400" cap="rnd" cmpd="sng">
              <a:solidFill>
                <a:schemeClr val="accent1"/>
              </a:solidFill>
              <a:prstDash val="solid"/>
              <a:miter lim="800000"/>
              <a:headEnd type="none" w="sm" len="sm"/>
              <a:tailEnd type="none" w="sm" len="sm"/>
            </a:ln>
          </p:spPr>
        </p:cxnSp>
        <p:cxnSp>
          <p:nvCxnSpPr>
            <p:cNvPr id="1903" name="Google Shape;1903;p148"/>
            <p:cNvCxnSpPr/>
            <p:nvPr/>
          </p:nvCxnSpPr>
          <p:spPr>
            <a:xfrm rot="10800000">
              <a:off x="5074920" y="-613954"/>
              <a:ext cx="195580" cy="0"/>
            </a:xfrm>
            <a:prstGeom prst="straightConnector1">
              <a:avLst/>
            </a:prstGeom>
            <a:noFill/>
            <a:ln w="25400" cap="rnd" cmpd="sng">
              <a:solidFill>
                <a:schemeClr val="accent1"/>
              </a:solidFill>
              <a:prstDash val="solid"/>
              <a:miter lim="800000"/>
              <a:headEnd type="none" w="sm" len="sm"/>
              <a:tailEnd type="none" w="sm" len="sm"/>
            </a:ln>
          </p:spPr>
        </p:cxnSp>
      </p:grpSp>
      <p:grpSp>
        <p:nvGrpSpPr>
          <p:cNvPr id="1904" name="Google Shape;1904;p148"/>
          <p:cNvGrpSpPr/>
          <p:nvPr/>
        </p:nvGrpSpPr>
        <p:grpSpPr>
          <a:xfrm rot="10800000" flipH="1">
            <a:off x="3267507" y="1454682"/>
            <a:ext cx="100042" cy="97531"/>
            <a:chOff x="5074920" y="-613956"/>
            <a:chExt cx="195580" cy="190670"/>
          </a:xfrm>
        </p:grpSpPr>
        <p:cxnSp>
          <p:nvCxnSpPr>
            <p:cNvPr id="1905" name="Google Shape;1905;p148"/>
            <p:cNvCxnSpPr/>
            <p:nvPr/>
          </p:nvCxnSpPr>
          <p:spPr>
            <a:xfrm>
              <a:off x="5074920" y="-613956"/>
              <a:ext cx="0" cy="190670"/>
            </a:xfrm>
            <a:prstGeom prst="straightConnector1">
              <a:avLst/>
            </a:prstGeom>
            <a:noFill/>
            <a:ln w="25400" cap="rnd" cmpd="sng">
              <a:solidFill>
                <a:schemeClr val="accent1"/>
              </a:solidFill>
              <a:prstDash val="solid"/>
              <a:miter lim="800000"/>
              <a:headEnd type="none" w="sm" len="sm"/>
              <a:tailEnd type="none" w="sm" len="sm"/>
            </a:ln>
          </p:spPr>
        </p:cxnSp>
        <p:cxnSp>
          <p:nvCxnSpPr>
            <p:cNvPr id="1906" name="Google Shape;1906;p148"/>
            <p:cNvCxnSpPr/>
            <p:nvPr/>
          </p:nvCxnSpPr>
          <p:spPr>
            <a:xfrm rot="10800000">
              <a:off x="5074920" y="-613954"/>
              <a:ext cx="195580" cy="0"/>
            </a:xfrm>
            <a:prstGeom prst="straightConnector1">
              <a:avLst/>
            </a:prstGeom>
            <a:noFill/>
            <a:ln w="25400" cap="rnd" cmpd="sng">
              <a:solidFill>
                <a:schemeClr val="accent1"/>
              </a:solidFill>
              <a:prstDash val="solid"/>
              <a:miter lim="800000"/>
              <a:headEnd type="none" w="sm" len="sm"/>
              <a:tailEnd type="none" w="sm" len="sm"/>
            </a:ln>
          </p:spPr>
        </p:cxnSp>
      </p:grpSp>
      <p:grpSp>
        <p:nvGrpSpPr>
          <p:cNvPr id="1907" name="Google Shape;1907;p148"/>
          <p:cNvGrpSpPr/>
          <p:nvPr/>
        </p:nvGrpSpPr>
        <p:grpSpPr>
          <a:xfrm rot="10800000">
            <a:off x="5800302" y="1454682"/>
            <a:ext cx="100042" cy="97531"/>
            <a:chOff x="5074920" y="-613956"/>
            <a:chExt cx="195580" cy="190670"/>
          </a:xfrm>
        </p:grpSpPr>
        <p:cxnSp>
          <p:nvCxnSpPr>
            <p:cNvPr id="1908" name="Google Shape;1908;p148"/>
            <p:cNvCxnSpPr/>
            <p:nvPr/>
          </p:nvCxnSpPr>
          <p:spPr>
            <a:xfrm>
              <a:off x="5074920" y="-613956"/>
              <a:ext cx="0" cy="190670"/>
            </a:xfrm>
            <a:prstGeom prst="straightConnector1">
              <a:avLst/>
            </a:prstGeom>
            <a:noFill/>
            <a:ln w="25400" cap="rnd" cmpd="sng">
              <a:solidFill>
                <a:schemeClr val="accent1"/>
              </a:solidFill>
              <a:prstDash val="solid"/>
              <a:miter lim="800000"/>
              <a:headEnd type="none" w="sm" len="sm"/>
              <a:tailEnd type="none" w="sm" len="sm"/>
            </a:ln>
          </p:spPr>
        </p:cxnSp>
        <p:cxnSp>
          <p:nvCxnSpPr>
            <p:cNvPr id="1909" name="Google Shape;1909;p148"/>
            <p:cNvCxnSpPr/>
            <p:nvPr/>
          </p:nvCxnSpPr>
          <p:spPr>
            <a:xfrm rot="10800000">
              <a:off x="5074920" y="-613954"/>
              <a:ext cx="195580" cy="0"/>
            </a:xfrm>
            <a:prstGeom prst="straightConnector1">
              <a:avLst/>
            </a:prstGeom>
            <a:noFill/>
            <a:ln w="25400" cap="rnd" cmpd="sng">
              <a:solidFill>
                <a:schemeClr val="accent1"/>
              </a:solidFill>
              <a:prstDash val="solid"/>
              <a:miter lim="800000"/>
              <a:headEnd type="none" w="sm" len="sm"/>
              <a:tailEnd type="none" w="sm" len="sm"/>
            </a:ln>
          </p:spPr>
        </p:cxnSp>
      </p:grpSp>
      <p:grpSp>
        <p:nvGrpSpPr>
          <p:cNvPr id="1910" name="Google Shape;1910;p148"/>
          <p:cNvGrpSpPr/>
          <p:nvPr/>
        </p:nvGrpSpPr>
        <p:grpSpPr>
          <a:xfrm>
            <a:off x="6123003" y="786466"/>
            <a:ext cx="100042" cy="97531"/>
            <a:chOff x="5074920" y="-613956"/>
            <a:chExt cx="195580" cy="190670"/>
          </a:xfrm>
        </p:grpSpPr>
        <p:cxnSp>
          <p:nvCxnSpPr>
            <p:cNvPr id="1911" name="Google Shape;1911;p148"/>
            <p:cNvCxnSpPr/>
            <p:nvPr/>
          </p:nvCxnSpPr>
          <p:spPr>
            <a:xfrm>
              <a:off x="5074920" y="-613956"/>
              <a:ext cx="0" cy="190670"/>
            </a:xfrm>
            <a:prstGeom prst="straightConnector1">
              <a:avLst/>
            </a:prstGeom>
            <a:noFill/>
            <a:ln w="25400" cap="rnd" cmpd="sng">
              <a:solidFill>
                <a:schemeClr val="accent2"/>
              </a:solidFill>
              <a:prstDash val="solid"/>
              <a:miter lim="800000"/>
              <a:headEnd type="none" w="sm" len="sm"/>
              <a:tailEnd type="none" w="sm" len="sm"/>
            </a:ln>
          </p:spPr>
        </p:cxnSp>
        <p:cxnSp>
          <p:nvCxnSpPr>
            <p:cNvPr id="1912" name="Google Shape;1912;p148"/>
            <p:cNvCxnSpPr/>
            <p:nvPr/>
          </p:nvCxnSpPr>
          <p:spPr>
            <a:xfrm rot="10800000">
              <a:off x="5074920" y="-613954"/>
              <a:ext cx="195580" cy="0"/>
            </a:xfrm>
            <a:prstGeom prst="straightConnector1">
              <a:avLst/>
            </a:prstGeom>
            <a:noFill/>
            <a:ln w="25400" cap="rnd" cmpd="sng">
              <a:solidFill>
                <a:schemeClr val="accent2"/>
              </a:solidFill>
              <a:prstDash val="solid"/>
              <a:miter lim="800000"/>
              <a:headEnd type="none" w="sm" len="sm"/>
              <a:tailEnd type="none" w="sm" len="sm"/>
            </a:ln>
          </p:spPr>
        </p:cxnSp>
      </p:grpSp>
      <p:grpSp>
        <p:nvGrpSpPr>
          <p:cNvPr id="1913" name="Google Shape;1913;p148"/>
          <p:cNvGrpSpPr/>
          <p:nvPr/>
        </p:nvGrpSpPr>
        <p:grpSpPr>
          <a:xfrm flipH="1">
            <a:off x="8659830" y="786466"/>
            <a:ext cx="100042" cy="97531"/>
            <a:chOff x="5074920" y="-613956"/>
            <a:chExt cx="195580" cy="190670"/>
          </a:xfrm>
        </p:grpSpPr>
        <p:cxnSp>
          <p:nvCxnSpPr>
            <p:cNvPr id="1914" name="Google Shape;1914;p148"/>
            <p:cNvCxnSpPr/>
            <p:nvPr/>
          </p:nvCxnSpPr>
          <p:spPr>
            <a:xfrm>
              <a:off x="5074920" y="-613956"/>
              <a:ext cx="0" cy="190670"/>
            </a:xfrm>
            <a:prstGeom prst="straightConnector1">
              <a:avLst/>
            </a:prstGeom>
            <a:noFill/>
            <a:ln w="25400" cap="rnd" cmpd="sng">
              <a:solidFill>
                <a:schemeClr val="accent2"/>
              </a:solidFill>
              <a:prstDash val="solid"/>
              <a:miter lim="800000"/>
              <a:headEnd type="none" w="sm" len="sm"/>
              <a:tailEnd type="none" w="sm" len="sm"/>
            </a:ln>
          </p:spPr>
        </p:cxnSp>
        <p:cxnSp>
          <p:nvCxnSpPr>
            <p:cNvPr id="1915" name="Google Shape;1915;p148"/>
            <p:cNvCxnSpPr/>
            <p:nvPr/>
          </p:nvCxnSpPr>
          <p:spPr>
            <a:xfrm rot="10800000">
              <a:off x="5074920" y="-613954"/>
              <a:ext cx="195580" cy="0"/>
            </a:xfrm>
            <a:prstGeom prst="straightConnector1">
              <a:avLst/>
            </a:prstGeom>
            <a:noFill/>
            <a:ln w="25400" cap="rnd" cmpd="sng">
              <a:solidFill>
                <a:schemeClr val="accent2"/>
              </a:solidFill>
              <a:prstDash val="solid"/>
              <a:miter lim="800000"/>
              <a:headEnd type="none" w="sm" len="sm"/>
              <a:tailEnd type="none" w="sm" len="sm"/>
            </a:ln>
          </p:spPr>
        </p:cxnSp>
      </p:grpSp>
      <p:grpSp>
        <p:nvGrpSpPr>
          <p:cNvPr id="1916" name="Google Shape;1916;p148"/>
          <p:cNvGrpSpPr/>
          <p:nvPr/>
        </p:nvGrpSpPr>
        <p:grpSpPr>
          <a:xfrm rot="10800000" flipH="1">
            <a:off x="6123003" y="1454682"/>
            <a:ext cx="100042" cy="97531"/>
            <a:chOff x="5074920" y="-613956"/>
            <a:chExt cx="195580" cy="190670"/>
          </a:xfrm>
        </p:grpSpPr>
        <p:cxnSp>
          <p:nvCxnSpPr>
            <p:cNvPr id="1917" name="Google Shape;1917;p148"/>
            <p:cNvCxnSpPr/>
            <p:nvPr/>
          </p:nvCxnSpPr>
          <p:spPr>
            <a:xfrm>
              <a:off x="5074920" y="-613956"/>
              <a:ext cx="0" cy="190670"/>
            </a:xfrm>
            <a:prstGeom prst="straightConnector1">
              <a:avLst/>
            </a:prstGeom>
            <a:noFill/>
            <a:ln w="25400" cap="rnd" cmpd="sng">
              <a:solidFill>
                <a:schemeClr val="accent2"/>
              </a:solidFill>
              <a:prstDash val="solid"/>
              <a:miter lim="800000"/>
              <a:headEnd type="none" w="sm" len="sm"/>
              <a:tailEnd type="none" w="sm" len="sm"/>
            </a:ln>
          </p:spPr>
        </p:cxnSp>
        <p:cxnSp>
          <p:nvCxnSpPr>
            <p:cNvPr id="1918" name="Google Shape;1918;p148"/>
            <p:cNvCxnSpPr/>
            <p:nvPr/>
          </p:nvCxnSpPr>
          <p:spPr>
            <a:xfrm rot="10800000">
              <a:off x="5074920" y="-613954"/>
              <a:ext cx="195580" cy="0"/>
            </a:xfrm>
            <a:prstGeom prst="straightConnector1">
              <a:avLst/>
            </a:prstGeom>
            <a:noFill/>
            <a:ln w="25400" cap="rnd" cmpd="sng">
              <a:solidFill>
                <a:schemeClr val="accent2"/>
              </a:solidFill>
              <a:prstDash val="solid"/>
              <a:miter lim="800000"/>
              <a:headEnd type="none" w="sm" len="sm"/>
              <a:tailEnd type="none" w="sm" len="sm"/>
            </a:ln>
          </p:spPr>
        </p:cxnSp>
      </p:grpSp>
      <p:grpSp>
        <p:nvGrpSpPr>
          <p:cNvPr id="1919" name="Google Shape;1919;p148"/>
          <p:cNvGrpSpPr/>
          <p:nvPr/>
        </p:nvGrpSpPr>
        <p:grpSpPr>
          <a:xfrm rot="10800000">
            <a:off x="8655798" y="1454682"/>
            <a:ext cx="100042" cy="97531"/>
            <a:chOff x="5074920" y="-613956"/>
            <a:chExt cx="195580" cy="190670"/>
          </a:xfrm>
        </p:grpSpPr>
        <p:cxnSp>
          <p:nvCxnSpPr>
            <p:cNvPr id="1920" name="Google Shape;1920;p148"/>
            <p:cNvCxnSpPr/>
            <p:nvPr/>
          </p:nvCxnSpPr>
          <p:spPr>
            <a:xfrm>
              <a:off x="5074920" y="-613956"/>
              <a:ext cx="0" cy="190670"/>
            </a:xfrm>
            <a:prstGeom prst="straightConnector1">
              <a:avLst/>
            </a:prstGeom>
            <a:noFill/>
            <a:ln w="25400" cap="rnd" cmpd="sng">
              <a:solidFill>
                <a:schemeClr val="accent2"/>
              </a:solidFill>
              <a:prstDash val="solid"/>
              <a:miter lim="800000"/>
              <a:headEnd type="none" w="sm" len="sm"/>
              <a:tailEnd type="none" w="sm" len="sm"/>
            </a:ln>
          </p:spPr>
        </p:cxnSp>
        <p:cxnSp>
          <p:nvCxnSpPr>
            <p:cNvPr id="1921" name="Google Shape;1921;p148"/>
            <p:cNvCxnSpPr/>
            <p:nvPr/>
          </p:nvCxnSpPr>
          <p:spPr>
            <a:xfrm rot="10800000">
              <a:off x="5074920" y="-613954"/>
              <a:ext cx="195580" cy="0"/>
            </a:xfrm>
            <a:prstGeom prst="straightConnector1">
              <a:avLst/>
            </a:prstGeom>
            <a:noFill/>
            <a:ln w="25400" cap="rnd" cmpd="sng">
              <a:solidFill>
                <a:schemeClr val="accent2"/>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159"/>
          <p:cNvSpPr txBox="1">
            <a:spLocks noGrp="1"/>
          </p:cNvSpPr>
          <p:nvPr>
            <p:ph type="title"/>
          </p:nvPr>
        </p:nvSpPr>
        <p:spPr>
          <a:xfrm>
            <a:off x="1177125" y="2231750"/>
            <a:ext cx="5032200" cy="810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b="1"/>
              <a:t>Demonstration</a:t>
            </a:r>
            <a:endParaRPr sz="2900" b="1"/>
          </a:p>
          <a:p>
            <a:pPr marL="0" lvl="0" indent="0" algn="l" rtl="0">
              <a:spcBef>
                <a:spcPts val="0"/>
              </a:spcBef>
              <a:spcAft>
                <a:spcPts val="0"/>
              </a:spcAft>
              <a:buNone/>
            </a:pPr>
            <a:endParaRPr sz="2900"/>
          </a:p>
          <a:p>
            <a:pPr marL="0" lvl="0" indent="0" algn="l" rtl="0">
              <a:spcBef>
                <a:spcPts val="0"/>
              </a:spcBef>
              <a:spcAft>
                <a:spcPts val="0"/>
              </a:spcAft>
              <a:buNone/>
            </a:pPr>
            <a:endParaRPr sz="2700"/>
          </a:p>
          <a:p>
            <a:pPr marL="0" lvl="0" indent="0" algn="l" rtl="0">
              <a:spcBef>
                <a:spcPts val="0"/>
              </a:spcBef>
              <a:spcAft>
                <a:spcPts val="0"/>
              </a:spcAft>
              <a:buNone/>
            </a:pPr>
            <a:endParaRPr sz="2900"/>
          </a:p>
          <a:p>
            <a:pPr marL="0" lvl="0" indent="0" algn="l" rtl="0">
              <a:spcBef>
                <a:spcPts val="0"/>
              </a:spcBef>
              <a:spcAft>
                <a:spcPts val="0"/>
              </a:spcAft>
              <a:buNone/>
            </a:pPr>
            <a:endParaRPr/>
          </a:p>
        </p:txBody>
      </p:sp>
      <p:sp>
        <p:nvSpPr>
          <p:cNvPr id="2135" name="Google Shape;2135;p1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sz="600">
                <a:solidFill>
                  <a:srgbClr val="FFFFFF"/>
                </a:solidFill>
                <a:latin typeface="Red Hat Text"/>
                <a:ea typeface="Red Hat Text"/>
                <a:cs typeface="Red Hat Text"/>
                <a:sym typeface="Red Hat Text"/>
              </a:rPr>
              <a:t>38</a:t>
            </a:fld>
            <a:endParaRPr sz="600">
              <a:solidFill>
                <a:srgbClr val="FFFFFF"/>
              </a:solidFill>
              <a:latin typeface="Red Hat Text"/>
              <a:ea typeface="Red Hat Text"/>
              <a:cs typeface="Red Hat Text"/>
              <a:sym typeface="Red Hat Tex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pic>
        <p:nvPicPr>
          <p:cNvPr id="2142" name="Google Shape;2142;p160"/>
          <p:cNvPicPr preferRelativeResize="0"/>
          <p:nvPr/>
        </p:nvPicPr>
        <p:blipFill rotWithShape="1">
          <a:blip r:embed="rId3">
            <a:alphaModFix/>
          </a:blip>
          <a:srcRect/>
          <a:stretch/>
        </p:blipFill>
        <p:spPr>
          <a:xfrm>
            <a:off x="3512440" y="2938640"/>
            <a:ext cx="1371600" cy="900113"/>
          </a:xfrm>
          <a:prstGeom prst="rect">
            <a:avLst/>
          </a:prstGeom>
          <a:noFill/>
          <a:ln>
            <a:noFill/>
          </a:ln>
        </p:spPr>
      </p:pic>
      <p:pic>
        <p:nvPicPr>
          <p:cNvPr id="2143" name="Google Shape;2143;p160"/>
          <p:cNvPicPr preferRelativeResize="0"/>
          <p:nvPr/>
        </p:nvPicPr>
        <p:blipFill rotWithShape="1">
          <a:blip r:embed="rId4">
            <a:alphaModFix/>
          </a:blip>
          <a:srcRect/>
          <a:stretch/>
        </p:blipFill>
        <p:spPr>
          <a:xfrm>
            <a:off x="6241566" y="3057830"/>
            <a:ext cx="931529" cy="385032"/>
          </a:xfrm>
          <a:prstGeom prst="rect">
            <a:avLst/>
          </a:prstGeom>
          <a:noFill/>
          <a:ln>
            <a:noFill/>
          </a:ln>
        </p:spPr>
      </p:pic>
      <p:sp>
        <p:nvSpPr>
          <p:cNvPr id="2144" name="Google Shape;2144;p160"/>
          <p:cNvSpPr/>
          <p:nvPr/>
        </p:nvSpPr>
        <p:spPr>
          <a:xfrm rot="5400000">
            <a:off x="1258992" y="2411404"/>
            <a:ext cx="1497000" cy="1437900"/>
          </a:xfrm>
          <a:prstGeom prst="ellipse">
            <a:avLst/>
          </a:prstGeom>
          <a:no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FFFFFF"/>
              </a:solidFill>
              <a:latin typeface="Calibri"/>
              <a:ea typeface="Calibri"/>
              <a:cs typeface="Calibri"/>
              <a:sym typeface="Calibri"/>
            </a:endParaRPr>
          </a:p>
        </p:txBody>
      </p:sp>
      <p:pic>
        <p:nvPicPr>
          <p:cNvPr id="2145" name="Google Shape;2145;p160"/>
          <p:cNvPicPr preferRelativeResize="0"/>
          <p:nvPr/>
        </p:nvPicPr>
        <p:blipFill rotWithShape="1">
          <a:blip r:embed="rId5">
            <a:alphaModFix/>
          </a:blip>
          <a:srcRect/>
          <a:stretch/>
        </p:blipFill>
        <p:spPr>
          <a:xfrm>
            <a:off x="2560727" y="1218307"/>
            <a:ext cx="365791" cy="365791"/>
          </a:xfrm>
          <a:prstGeom prst="rect">
            <a:avLst/>
          </a:prstGeom>
          <a:noFill/>
          <a:ln>
            <a:noFill/>
          </a:ln>
        </p:spPr>
      </p:pic>
      <p:grpSp>
        <p:nvGrpSpPr>
          <p:cNvPr id="2146" name="Google Shape;2146;p160"/>
          <p:cNvGrpSpPr/>
          <p:nvPr/>
        </p:nvGrpSpPr>
        <p:grpSpPr>
          <a:xfrm>
            <a:off x="1625055" y="2451334"/>
            <a:ext cx="711109" cy="894145"/>
            <a:chOff x="990600" y="3731493"/>
            <a:chExt cx="1516870" cy="1907307"/>
          </a:xfrm>
        </p:grpSpPr>
        <p:pic>
          <p:nvPicPr>
            <p:cNvPr id="2147" name="Google Shape;2147;p160"/>
            <p:cNvPicPr preferRelativeResize="0"/>
            <p:nvPr/>
          </p:nvPicPr>
          <p:blipFill rotWithShape="1">
            <a:blip r:embed="rId6">
              <a:alphaModFix/>
            </a:blip>
            <a:srcRect/>
            <a:stretch/>
          </p:blipFill>
          <p:spPr>
            <a:xfrm>
              <a:off x="990600" y="3731493"/>
              <a:ext cx="1399133" cy="1399133"/>
            </a:xfrm>
            <a:prstGeom prst="rect">
              <a:avLst/>
            </a:prstGeom>
            <a:noFill/>
            <a:ln>
              <a:noFill/>
            </a:ln>
          </p:spPr>
        </p:pic>
        <p:pic>
          <p:nvPicPr>
            <p:cNvPr id="2148" name="Google Shape;2148;p160"/>
            <p:cNvPicPr preferRelativeResize="0"/>
            <p:nvPr/>
          </p:nvPicPr>
          <p:blipFill rotWithShape="1">
            <a:blip r:embed="rId7">
              <a:alphaModFix/>
            </a:blip>
            <a:srcRect/>
            <a:stretch/>
          </p:blipFill>
          <p:spPr>
            <a:xfrm>
              <a:off x="1390779" y="4522109"/>
              <a:ext cx="1116691" cy="1116691"/>
            </a:xfrm>
            <a:prstGeom prst="rect">
              <a:avLst/>
            </a:prstGeom>
            <a:noFill/>
            <a:ln>
              <a:noFill/>
            </a:ln>
          </p:spPr>
        </p:pic>
      </p:grpSp>
      <p:sp>
        <p:nvSpPr>
          <p:cNvPr id="2149" name="Google Shape;2149;p160"/>
          <p:cNvSpPr txBox="1"/>
          <p:nvPr/>
        </p:nvSpPr>
        <p:spPr>
          <a:xfrm>
            <a:off x="2546617" y="1569853"/>
            <a:ext cx="409719" cy="312471"/>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4CB1B2"/>
                </a:solidFill>
                <a:latin typeface="Calibri"/>
                <a:ea typeface="Calibri"/>
                <a:cs typeface="Calibri"/>
                <a:sym typeface="Calibri"/>
              </a:rPr>
              <a:t>IPAM</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rgbClr val="F4B3FF"/>
              </a:solidFill>
              <a:latin typeface="Calibri"/>
              <a:ea typeface="Calibri"/>
              <a:cs typeface="Calibri"/>
              <a:sym typeface="Calibri"/>
            </a:endParaRPr>
          </a:p>
        </p:txBody>
      </p:sp>
      <p:sp>
        <p:nvSpPr>
          <p:cNvPr id="2150" name="Google Shape;2150;p160"/>
          <p:cNvSpPr txBox="1"/>
          <p:nvPr/>
        </p:nvSpPr>
        <p:spPr>
          <a:xfrm>
            <a:off x="3691199" y="1549762"/>
            <a:ext cx="546517" cy="415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4CB1B2"/>
                </a:solidFill>
                <a:latin typeface="Calibri"/>
                <a:ea typeface="Calibri"/>
                <a:cs typeface="Calibri"/>
                <a:sym typeface="Calibri"/>
              </a:rPr>
              <a:t>GLOBAL</a:t>
            </a:r>
            <a:br>
              <a:rPr lang="en-US" sz="800" b="0" i="0" u="none" strike="noStrike" cap="none">
                <a:solidFill>
                  <a:srgbClr val="4CB1B2"/>
                </a:solidFill>
                <a:latin typeface="Calibri"/>
                <a:ea typeface="Calibri"/>
                <a:cs typeface="Calibri"/>
                <a:sym typeface="Calibri"/>
              </a:rPr>
            </a:br>
            <a:r>
              <a:rPr lang="en-US" sz="800" b="0" i="0" u="none" strike="noStrike" cap="none">
                <a:solidFill>
                  <a:srgbClr val="4CB1B2"/>
                </a:solidFill>
                <a:latin typeface="Calibri"/>
                <a:ea typeface="Calibri"/>
                <a:cs typeface="Calibri"/>
                <a:sym typeface="Calibri"/>
              </a:rPr>
              <a:t>CONFIG</a:t>
            </a:r>
            <a:br>
              <a:rPr lang="en-US" sz="800" b="0" i="0" u="none" strike="noStrike" cap="none">
                <a:solidFill>
                  <a:srgbClr val="4CB1B2"/>
                </a:solidFill>
                <a:latin typeface="Calibri"/>
                <a:ea typeface="Calibri"/>
                <a:cs typeface="Calibri"/>
                <a:sym typeface="Calibri"/>
              </a:rPr>
            </a:br>
            <a:r>
              <a:rPr lang="en-US" sz="800" b="0" i="0" u="none" strike="noStrike" cap="none">
                <a:solidFill>
                  <a:srgbClr val="4CB1B2"/>
                </a:solidFill>
                <a:latin typeface="Calibri"/>
                <a:ea typeface="Calibri"/>
                <a:cs typeface="Calibri"/>
                <a:sym typeface="Calibri"/>
              </a:rPr>
              <a:t>YAML</a:t>
            </a:r>
            <a:endParaRPr sz="600" b="0" i="0" u="none" strike="noStrike" cap="none">
              <a:solidFill>
                <a:srgbClr val="4CB1B2"/>
              </a:solidFill>
              <a:latin typeface="Calibri"/>
              <a:ea typeface="Calibri"/>
              <a:cs typeface="Calibri"/>
              <a:sym typeface="Calibri"/>
            </a:endParaRPr>
          </a:p>
        </p:txBody>
      </p:sp>
      <p:sp>
        <p:nvSpPr>
          <p:cNvPr id="2151" name="Google Shape;2151;p160"/>
          <p:cNvSpPr/>
          <p:nvPr/>
        </p:nvSpPr>
        <p:spPr>
          <a:xfrm>
            <a:off x="4321405" y="1190813"/>
            <a:ext cx="357188" cy="261934"/>
          </a:xfrm>
          <a:prstGeom prst="flowChartPredefinedProcess">
            <a:avLst/>
          </a:prstGeom>
          <a:noFill/>
          <a:ln w="25400" cap="flat" cmpd="sng">
            <a:solidFill>
              <a:srgbClr val="4CB1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FFFFFF"/>
              </a:solidFill>
              <a:latin typeface="Calibri"/>
              <a:ea typeface="Calibri"/>
              <a:cs typeface="Calibri"/>
              <a:sym typeface="Calibri"/>
            </a:endParaRPr>
          </a:p>
        </p:txBody>
      </p:sp>
      <p:sp>
        <p:nvSpPr>
          <p:cNvPr id="2152" name="Google Shape;2152;p160"/>
          <p:cNvSpPr txBox="1"/>
          <p:nvPr/>
        </p:nvSpPr>
        <p:spPr>
          <a:xfrm>
            <a:off x="4115046" y="1478039"/>
            <a:ext cx="810583" cy="311401"/>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4CB1B2"/>
                </a:solidFill>
                <a:latin typeface="Calibri"/>
                <a:ea typeface="Calibri"/>
                <a:cs typeface="Calibri"/>
                <a:sym typeface="Calibri"/>
              </a:rPr>
              <a:t>ENCRYPTED</a:t>
            </a:r>
            <a:br>
              <a:rPr lang="en-US" sz="800" b="0" i="0" u="none" strike="noStrike" cap="none">
                <a:solidFill>
                  <a:srgbClr val="4CB1B2"/>
                </a:solidFill>
                <a:latin typeface="Calibri"/>
                <a:ea typeface="Calibri"/>
                <a:cs typeface="Calibri"/>
                <a:sym typeface="Calibri"/>
              </a:rPr>
            </a:br>
            <a:r>
              <a:rPr lang="en-US" sz="800" b="0" i="0" u="none" strike="noStrike" cap="none">
                <a:solidFill>
                  <a:srgbClr val="4CB1B2"/>
                </a:solidFill>
                <a:latin typeface="Calibri"/>
                <a:ea typeface="Calibri"/>
                <a:cs typeface="Calibri"/>
                <a:sym typeface="Calibri"/>
              </a:rPr>
              <a:t>CREDENTIALS</a:t>
            </a:r>
            <a:endParaRPr sz="600" b="0" i="0" u="none" strike="noStrike" cap="none">
              <a:solidFill>
                <a:srgbClr val="4CB1B2"/>
              </a:solidFill>
              <a:latin typeface="Calibri"/>
              <a:ea typeface="Calibri"/>
              <a:cs typeface="Calibri"/>
              <a:sym typeface="Calibri"/>
            </a:endParaRPr>
          </a:p>
        </p:txBody>
      </p:sp>
      <p:grpSp>
        <p:nvGrpSpPr>
          <p:cNvPr id="2153" name="Google Shape;2153;p160"/>
          <p:cNvGrpSpPr/>
          <p:nvPr/>
        </p:nvGrpSpPr>
        <p:grpSpPr>
          <a:xfrm>
            <a:off x="5597406" y="1131357"/>
            <a:ext cx="820310" cy="778324"/>
            <a:chOff x="910172" y="3075013"/>
            <a:chExt cx="1749807" cy="1660247"/>
          </a:xfrm>
        </p:grpSpPr>
        <p:pic>
          <p:nvPicPr>
            <p:cNvPr id="2154" name="Google Shape;2154;p160"/>
            <p:cNvPicPr preferRelativeResize="0"/>
            <p:nvPr/>
          </p:nvPicPr>
          <p:blipFill rotWithShape="1">
            <a:blip r:embed="rId5">
              <a:alphaModFix/>
            </a:blip>
            <a:srcRect/>
            <a:stretch/>
          </p:blipFill>
          <p:spPr>
            <a:xfrm>
              <a:off x="1438863" y="3075013"/>
              <a:ext cx="780355" cy="780355"/>
            </a:xfrm>
            <a:prstGeom prst="rect">
              <a:avLst/>
            </a:prstGeom>
            <a:noFill/>
            <a:ln>
              <a:noFill/>
            </a:ln>
          </p:spPr>
        </p:pic>
        <p:sp>
          <p:nvSpPr>
            <p:cNvPr id="2155" name="Google Shape;2155;p160"/>
            <p:cNvSpPr txBox="1"/>
            <p:nvPr/>
          </p:nvSpPr>
          <p:spPr>
            <a:xfrm>
              <a:off x="910172" y="3848761"/>
              <a:ext cx="1749807" cy="88649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BFBFBF"/>
                  </a:solidFill>
                  <a:latin typeface="Calibri"/>
                  <a:ea typeface="Calibri"/>
                  <a:cs typeface="Calibri"/>
                  <a:sym typeface="Calibri"/>
                </a:rPr>
                <a:t>SERVICE</a:t>
              </a:r>
              <a:br>
                <a:rPr lang="en-US" sz="800" b="0" i="0" u="none" strike="noStrike" cap="none">
                  <a:solidFill>
                    <a:srgbClr val="BFBFBF"/>
                  </a:solidFill>
                  <a:latin typeface="Calibri"/>
                  <a:ea typeface="Calibri"/>
                  <a:cs typeface="Calibri"/>
                  <a:sym typeface="Calibri"/>
                </a:rPr>
              </a:br>
              <a:r>
                <a:rPr lang="en-US" sz="800" b="0" i="0" u="none" strike="noStrike" cap="none">
                  <a:solidFill>
                    <a:srgbClr val="BFBFBF"/>
                  </a:solidFill>
                  <a:latin typeface="Calibri"/>
                  <a:ea typeface="Calibri"/>
                  <a:cs typeface="Calibri"/>
                  <a:sym typeface="Calibri"/>
                </a:rPr>
                <a:t>TICKETING</a:t>
              </a:r>
              <a:br>
                <a:rPr lang="en-US" sz="800" b="0" i="0" u="none" strike="noStrike" cap="none">
                  <a:solidFill>
                    <a:srgbClr val="BFBFBF"/>
                  </a:solidFill>
                  <a:latin typeface="Calibri"/>
                  <a:ea typeface="Calibri"/>
                  <a:cs typeface="Calibri"/>
                  <a:sym typeface="Calibri"/>
                </a:rPr>
              </a:br>
              <a:r>
                <a:rPr lang="en-US" sz="800" b="0" i="0" u="none" strike="noStrike" cap="none">
                  <a:solidFill>
                    <a:srgbClr val="BFBFBF"/>
                  </a:solidFill>
                  <a:latin typeface="Calibri"/>
                  <a:ea typeface="Calibri"/>
                  <a:cs typeface="Calibri"/>
                  <a:sym typeface="Calibri"/>
                </a:rPr>
                <a:t>SYSTEM</a:t>
              </a:r>
              <a:endParaRPr sz="1100" b="0" i="0" u="none" strike="noStrike" cap="none">
                <a:solidFill>
                  <a:srgbClr val="000000"/>
                </a:solidFill>
                <a:latin typeface="Arial"/>
                <a:ea typeface="Arial"/>
                <a:cs typeface="Arial"/>
                <a:sym typeface="Arial"/>
              </a:endParaRPr>
            </a:p>
          </p:txBody>
        </p:sp>
      </p:grpSp>
      <p:sp>
        <p:nvSpPr>
          <p:cNvPr id="2156" name="Google Shape;2156;p160"/>
          <p:cNvSpPr/>
          <p:nvPr/>
        </p:nvSpPr>
        <p:spPr>
          <a:xfrm>
            <a:off x="3643754" y="391886"/>
            <a:ext cx="1892100" cy="1557600"/>
          </a:xfrm>
          <a:prstGeom prst="roundRect">
            <a:avLst>
              <a:gd name="adj" fmla="val 16667"/>
            </a:avLst>
          </a:prstGeom>
          <a:noFill/>
          <a:ln w="25400" cap="flat" cmpd="sng">
            <a:solidFill>
              <a:srgbClr val="FFFFFF"/>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FFFFFF"/>
              </a:solidFill>
              <a:latin typeface="Calibri"/>
              <a:ea typeface="Calibri"/>
              <a:cs typeface="Calibri"/>
              <a:sym typeface="Calibri"/>
            </a:endParaRPr>
          </a:p>
        </p:txBody>
      </p:sp>
      <p:sp>
        <p:nvSpPr>
          <p:cNvPr id="2157" name="Google Shape;2157;p160"/>
          <p:cNvSpPr txBox="1"/>
          <p:nvPr/>
        </p:nvSpPr>
        <p:spPr>
          <a:xfrm>
            <a:off x="4145170" y="694529"/>
            <a:ext cx="888900" cy="1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BFBFBF"/>
                </a:solidFill>
                <a:latin typeface="Calibri"/>
                <a:ea typeface="Calibri"/>
                <a:cs typeface="Calibri"/>
                <a:sym typeface="Calibri"/>
              </a:rPr>
              <a:t>VERSION CONTROL</a:t>
            </a:r>
            <a:endParaRPr sz="600" b="0" i="0" u="none" strike="noStrike" cap="none">
              <a:solidFill>
                <a:srgbClr val="BFBFBF"/>
              </a:solidFill>
              <a:latin typeface="Calibri"/>
              <a:ea typeface="Calibri"/>
              <a:cs typeface="Calibri"/>
              <a:sym typeface="Calibri"/>
            </a:endParaRPr>
          </a:p>
        </p:txBody>
      </p:sp>
      <p:sp>
        <p:nvSpPr>
          <p:cNvPr id="2158" name="Google Shape;2158;p160"/>
          <p:cNvSpPr/>
          <p:nvPr/>
        </p:nvSpPr>
        <p:spPr>
          <a:xfrm>
            <a:off x="2503309" y="1059672"/>
            <a:ext cx="4248300" cy="9498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FFFFFF"/>
              </a:solidFill>
              <a:latin typeface="Calibri"/>
              <a:ea typeface="Calibri"/>
              <a:cs typeface="Calibri"/>
              <a:sym typeface="Calibri"/>
            </a:endParaRPr>
          </a:p>
        </p:txBody>
      </p:sp>
      <p:sp>
        <p:nvSpPr>
          <p:cNvPr id="2159" name="Google Shape;2159;p160"/>
          <p:cNvSpPr txBox="1"/>
          <p:nvPr/>
        </p:nvSpPr>
        <p:spPr>
          <a:xfrm>
            <a:off x="3974134" y="1742425"/>
            <a:ext cx="1165459" cy="21797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BFBFBF"/>
                </a:solidFill>
                <a:latin typeface="Calibri"/>
                <a:ea typeface="Calibri"/>
                <a:cs typeface="Calibri"/>
                <a:sym typeface="Calibri"/>
              </a:rPr>
              <a:t>SOURCE OF TRUTH</a:t>
            </a:r>
            <a:endParaRPr sz="600" b="0" i="0" u="none" strike="noStrike" cap="none">
              <a:solidFill>
                <a:srgbClr val="BFBFBF"/>
              </a:solidFill>
              <a:latin typeface="Calibri"/>
              <a:ea typeface="Calibri"/>
              <a:cs typeface="Calibri"/>
              <a:sym typeface="Calibri"/>
            </a:endParaRPr>
          </a:p>
        </p:txBody>
      </p:sp>
      <p:cxnSp>
        <p:nvCxnSpPr>
          <p:cNvPr id="2160" name="Google Shape;2160;p160"/>
          <p:cNvCxnSpPr/>
          <p:nvPr/>
        </p:nvCxnSpPr>
        <p:spPr>
          <a:xfrm rot="5400000">
            <a:off x="3210629" y="2683174"/>
            <a:ext cx="300" cy="254400"/>
          </a:xfrm>
          <a:prstGeom prst="straightConnector1">
            <a:avLst/>
          </a:prstGeom>
          <a:noFill/>
          <a:ln w="28575" cap="flat" cmpd="sng">
            <a:solidFill>
              <a:srgbClr val="4CB1B2"/>
            </a:solidFill>
            <a:prstDash val="solid"/>
            <a:round/>
            <a:headEnd type="triangle" w="med" len="med"/>
            <a:tailEnd type="none" w="sm" len="sm"/>
          </a:ln>
        </p:spPr>
      </p:cxnSp>
      <p:sp>
        <p:nvSpPr>
          <p:cNvPr id="2161" name="Google Shape;2161;p160"/>
          <p:cNvSpPr txBox="1"/>
          <p:nvPr/>
        </p:nvSpPr>
        <p:spPr>
          <a:xfrm>
            <a:off x="1629919" y="3272165"/>
            <a:ext cx="813863" cy="415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BFBFBF"/>
                </a:solidFill>
                <a:latin typeface="Calibri"/>
                <a:ea typeface="Calibri"/>
                <a:cs typeface="Calibri"/>
                <a:sym typeface="Calibri"/>
              </a:rPr>
              <a:t>NETWORK</a:t>
            </a:r>
            <a:br>
              <a:rPr lang="en-US" sz="800" b="0" i="0" u="none" strike="noStrike" cap="none">
                <a:solidFill>
                  <a:srgbClr val="BFBFBF"/>
                </a:solidFill>
                <a:latin typeface="Calibri"/>
                <a:ea typeface="Calibri"/>
                <a:cs typeface="Calibri"/>
                <a:sym typeface="Calibri"/>
              </a:rPr>
            </a:br>
            <a:r>
              <a:rPr lang="en-US" sz="800" b="0" i="0" u="none" strike="noStrike" cap="none">
                <a:solidFill>
                  <a:srgbClr val="BFBFBF"/>
                </a:solidFill>
                <a:latin typeface="Calibri"/>
                <a:ea typeface="Calibri"/>
                <a:cs typeface="Calibri"/>
                <a:sym typeface="Calibri"/>
              </a:rPr>
              <a:t>DEPLOYMENT</a:t>
            </a:r>
            <a:br>
              <a:rPr lang="en-US" sz="800" b="0" i="0" u="none" strike="noStrike" cap="none">
                <a:solidFill>
                  <a:srgbClr val="BFBFBF"/>
                </a:solidFill>
                <a:latin typeface="Calibri"/>
                <a:ea typeface="Calibri"/>
                <a:cs typeface="Calibri"/>
                <a:sym typeface="Calibri"/>
              </a:rPr>
            </a:br>
            <a:r>
              <a:rPr lang="en-US" sz="800" b="0" i="0" u="none" strike="noStrike" cap="none">
                <a:solidFill>
                  <a:srgbClr val="BFBFBF"/>
                </a:solidFill>
                <a:latin typeface="Calibri"/>
                <a:ea typeface="Calibri"/>
                <a:cs typeface="Calibri"/>
                <a:sym typeface="Calibri"/>
              </a:rPr>
              <a:t>ENGINEER</a:t>
            </a:r>
            <a:endParaRPr sz="600" b="0" i="0" u="none" strike="noStrike" cap="none">
              <a:solidFill>
                <a:srgbClr val="BFBFBF"/>
              </a:solidFill>
              <a:latin typeface="Calibri"/>
              <a:ea typeface="Calibri"/>
              <a:cs typeface="Calibri"/>
              <a:sym typeface="Calibri"/>
            </a:endParaRPr>
          </a:p>
        </p:txBody>
      </p:sp>
      <p:grpSp>
        <p:nvGrpSpPr>
          <p:cNvPr id="2162" name="Google Shape;2162;p160"/>
          <p:cNvGrpSpPr/>
          <p:nvPr/>
        </p:nvGrpSpPr>
        <p:grpSpPr>
          <a:xfrm>
            <a:off x="4947693" y="1190711"/>
            <a:ext cx="387321" cy="446665"/>
            <a:chOff x="5410200" y="2052318"/>
            <a:chExt cx="668832" cy="687600"/>
          </a:xfrm>
        </p:grpSpPr>
        <p:sp>
          <p:nvSpPr>
            <p:cNvPr id="2163" name="Google Shape;2163;p160"/>
            <p:cNvSpPr/>
            <p:nvPr/>
          </p:nvSpPr>
          <p:spPr>
            <a:xfrm>
              <a:off x="5410200" y="2052318"/>
              <a:ext cx="668700" cy="687600"/>
            </a:xfrm>
            <a:prstGeom prst="roundRect">
              <a:avLst>
                <a:gd name="adj" fmla="val 16667"/>
              </a:avLst>
            </a:prstGeom>
            <a:solidFill>
              <a:srgbClr val="4CB1B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2164" name="Google Shape;2164;p160"/>
            <p:cNvPicPr preferRelativeResize="0"/>
            <p:nvPr/>
          </p:nvPicPr>
          <p:blipFill rotWithShape="1">
            <a:blip r:embed="rId8">
              <a:alphaModFix/>
            </a:blip>
            <a:srcRect/>
            <a:stretch/>
          </p:blipFill>
          <p:spPr>
            <a:xfrm>
              <a:off x="5486400" y="2067067"/>
              <a:ext cx="592632" cy="592632"/>
            </a:xfrm>
            <a:prstGeom prst="rect">
              <a:avLst/>
            </a:prstGeom>
            <a:noFill/>
            <a:ln>
              <a:noFill/>
            </a:ln>
          </p:spPr>
        </p:pic>
      </p:grpSp>
      <p:grpSp>
        <p:nvGrpSpPr>
          <p:cNvPr id="2165" name="Google Shape;2165;p160"/>
          <p:cNvGrpSpPr/>
          <p:nvPr/>
        </p:nvGrpSpPr>
        <p:grpSpPr>
          <a:xfrm>
            <a:off x="2707459" y="1109422"/>
            <a:ext cx="1039800" cy="682405"/>
            <a:chOff x="7618803" y="3310487"/>
            <a:chExt cx="1039800" cy="682405"/>
          </a:xfrm>
        </p:grpSpPr>
        <p:pic>
          <p:nvPicPr>
            <p:cNvPr id="2166" name="Google Shape;2166;p160"/>
            <p:cNvPicPr preferRelativeResize="0"/>
            <p:nvPr/>
          </p:nvPicPr>
          <p:blipFill rotWithShape="1">
            <a:blip r:embed="rId9">
              <a:alphaModFix/>
            </a:blip>
            <a:srcRect/>
            <a:stretch/>
          </p:blipFill>
          <p:spPr>
            <a:xfrm>
              <a:off x="7926063" y="3310487"/>
              <a:ext cx="482437" cy="485194"/>
            </a:xfrm>
            <a:prstGeom prst="rect">
              <a:avLst/>
            </a:prstGeom>
            <a:noFill/>
            <a:ln>
              <a:noFill/>
            </a:ln>
          </p:spPr>
        </p:pic>
        <p:sp>
          <p:nvSpPr>
            <p:cNvPr id="2167" name="Google Shape;2167;p160"/>
            <p:cNvSpPr txBox="1"/>
            <p:nvPr/>
          </p:nvSpPr>
          <p:spPr>
            <a:xfrm>
              <a:off x="7618803" y="3804792"/>
              <a:ext cx="1039800" cy="18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CB1B2"/>
                  </a:solidFill>
                  <a:latin typeface="Overpass"/>
                  <a:ea typeface="Overpass"/>
                  <a:cs typeface="Overpass"/>
                  <a:sym typeface="Overpass"/>
                </a:rPr>
                <a:t>MongoDB</a:t>
              </a:r>
              <a:endParaRPr sz="800" b="0" i="0" u="none" strike="noStrike" cap="none">
                <a:solidFill>
                  <a:srgbClr val="4CB1B2"/>
                </a:solidFill>
                <a:latin typeface="Overpass"/>
                <a:ea typeface="Overpass"/>
                <a:cs typeface="Overpass"/>
                <a:sym typeface="Overpass"/>
              </a:endParaRPr>
            </a:p>
          </p:txBody>
        </p:sp>
      </p:grpSp>
      <p:sp>
        <p:nvSpPr>
          <p:cNvPr id="2168" name="Google Shape;2168;p160"/>
          <p:cNvSpPr/>
          <p:nvPr/>
        </p:nvSpPr>
        <p:spPr>
          <a:xfrm>
            <a:off x="3731782" y="1150510"/>
            <a:ext cx="484704" cy="368118"/>
          </a:xfrm>
          <a:prstGeom prst="flowChartDocument">
            <a:avLst/>
          </a:prstGeom>
          <a:noFill/>
          <a:ln w="25400" cap="flat" cmpd="sng">
            <a:solidFill>
              <a:srgbClr val="4CB1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FFFFFF"/>
              </a:solidFill>
              <a:latin typeface="Calibri"/>
              <a:ea typeface="Calibri"/>
              <a:cs typeface="Calibri"/>
              <a:sym typeface="Calibri"/>
            </a:endParaRPr>
          </a:p>
        </p:txBody>
      </p:sp>
      <p:sp>
        <p:nvSpPr>
          <p:cNvPr id="2169" name="Google Shape;2169;p160"/>
          <p:cNvSpPr txBox="1"/>
          <p:nvPr/>
        </p:nvSpPr>
        <p:spPr>
          <a:xfrm>
            <a:off x="2483232" y="2493285"/>
            <a:ext cx="779322" cy="17996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4CB1B2"/>
              </a:buClr>
              <a:buSzPts val="800"/>
              <a:buFont typeface="Calibri"/>
              <a:buNone/>
            </a:pPr>
            <a:r>
              <a:rPr lang="en-US" sz="800" b="0" i="0" u="none" strike="noStrike" cap="none">
                <a:solidFill>
                  <a:srgbClr val="4CB1B2"/>
                </a:solidFill>
                <a:latin typeface="Calibri"/>
                <a:ea typeface="Calibri"/>
                <a:cs typeface="Calibri"/>
                <a:sym typeface="Calibri"/>
              </a:rPr>
              <a:t>INSTALLATION</a:t>
            </a:r>
            <a:endParaRPr sz="600" b="0" i="0" u="none" strike="noStrike" cap="none">
              <a:solidFill>
                <a:srgbClr val="4CB1B2"/>
              </a:solidFill>
              <a:latin typeface="Calibri"/>
              <a:ea typeface="Calibri"/>
              <a:cs typeface="Calibri"/>
              <a:sym typeface="Calibri"/>
            </a:endParaRPr>
          </a:p>
        </p:txBody>
      </p:sp>
      <p:cxnSp>
        <p:nvCxnSpPr>
          <p:cNvPr id="2170" name="Google Shape;2170;p160"/>
          <p:cNvCxnSpPr/>
          <p:nvPr/>
        </p:nvCxnSpPr>
        <p:spPr>
          <a:xfrm rot="-5400000" flipH="1">
            <a:off x="5953132" y="1997577"/>
            <a:ext cx="486900" cy="327600"/>
          </a:xfrm>
          <a:prstGeom prst="bentConnector3">
            <a:avLst>
              <a:gd name="adj1" fmla="val 50007"/>
            </a:avLst>
          </a:prstGeom>
          <a:noFill/>
          <a:ln w="9525" cap="flat" cmpd="sng">
            <a:solidFill>
              <a:srgbClr val="4CB1B2"/>
            </a:solidFill>
            <a:prstDash val="solid"/>
            <a:miter lim="800000"/>
            <a:headEnd type="none" w="sm" len="sm"/>
            <a:tailEnd type="triangle" w="med" len="med"/>
          </a:ln>
        </p:spPr>
      </p:cxnSp>
      <p:sp>
        <p:nvSpPr>
          <p:cNvPr id="2171" name="Google Shape;2171;p160"/>
          <p:cNvSpPr txBox="1"/>
          <p:nvPr/>
        </p:nvSpPr>
        <p:spPr>
          <a:xfrm>
            <a:off x="5201962" y="2481003"/>
            <a:ext cx="829312" cy="19439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4CB1B2"/>
              </a:buClr>
              <a:buSzPts val="800"/>
              <a:buFont typeface="Calibri"/>
              <a:buNone/>
            </a:pPr>
            <a:r>
              <a:rPr lang="en-US" sz="800" b="0" i="0" u="none" strike="noStrike" cap="none">
                <a:solidFill>
                  <a:srgbClr val="4CB1B2"/>
                </a:solidFill>
                <a:latin typeface="Calibri"/>
                <a:ea typeface="Calibri"/>
                <a:cs typeface="Calibri"/>
                <a:sym typeface="Calibri"/>
              </a:rPr>
              <a:t>DEPLOYMENT</a:t>
            </a:r>
            <a:endParaRPr sz="600" b="0" i="0" u="none" strike="noStrike" cap="none">
              <a:solidFill>
                <a:srgbClr val="4CB1B2"/>
              </a:solidFill>
              <a:latin typeface="Calibri"/>
              <a:ea typeface="Calibri"/>
              <a:cs typeface="Calibri"/>
              <a:sym typeface="Calibri"/>
            </a:endParaRPr>
          </a:p>
        </p:txBody>
      </p:sp>
      <p:cxnSp>
        <p:nvCxnSpPr>
          <p:cNvPr id="2172" name="Google Shape;2172;p160"/>
          <p:cNvCxnSpPr/>
          <p:nvPr/>
        </p:nvCxnSpPr>
        <p:spPr>
          <a:xfrm rot="-5400000">
            <a:off x="3012416" y="2208735"/>
            <a:ext cx="400800" cy="204900"/>
          </a:xfrm>
          <a:prstGeom prst="bentConnector3">
            <a:avLst>
              <a:gd name="adj1" fmla="val 50012"/>
            </a:avLst>
          </a:prstGeom>
          <a:noFill/>
          <a:ln w="9525" cap="flat" cmpd="sng">
            <a:solidFill>
              <a:srgbClr val="4CB1B2"/>
            </a:solidFill>
            <a:prstDash val="solid"/>
            <a:miter lim="800000"/>
            <a:headEnd type="none" w="sm" len="sm"/>
            <a:tailEnd type="triangle" w="med" len="med"/>
          </a:ln>
        </p:spPr>
      </p:cxnSp>
      <p:pic>
        <p:nvPicPr>
          <p:cNvPr id="2173" name="Google Shape;2173;p160"/>
          <p:cNvPicPr preferRelativeResize="0"/>
          <p:nvPr/>
        </p:nvPicPr>
        <p:blipFill rotWithShape="1">
          <a:blip r:embed="rId10">
            <a:alphaModFix/>
          </a:blip>
          <a:srcRect/>
          <a:stretch/>
        </p:blipFill>
        <p:spPr>
          <a:xfrm>
            <a:off x="4417928" y="424184"/>
            <a:ext cx="343752" cy="317119"/>
          </a:xfrm>
          <a:prstGeom prst="rect">
            <a:avLst/>
          </a:prstGeom>
          <a:noFill/>
          <a:ln>
            <a:noFill/>
          </a:ln>
        </p:spPr>
      </p:pic>
      <p:grpSp>
        <p:nvGrpSpPr>
          <p:cNvPr id="2174" name="Google Shape;2174;p160"/>
          <p:cNvGrpSpPr/>
          <p:nvPr/>
        </p:nvGrpSpPr>
        <p:grpSpPr>
          <a:xfrm>
            <a:off x="2768111" y="3877689"/>
            <a:ext cx="3220012" cy="653490"/>
            <a:chOff x="4488497" y="2891963"/>
            <a:chExt cx="4293349" cy="1604051"/>
          </a:xfrm>
        </p:grpSpPr>
        <p:cxnSp>
          <p:nvCxnSpPr>
            <p:cNvPr id="2175" name="Google Shape;2175;p160"/>
            <p:cNvCxnSpPr>
              <a:stCxn id="2176" idx="2"/>
              <a:endCxn id="2177" idx="0"/>
            </p:cNvCxnSpPr>
            <p:nvPr/>
          </p:nvCxnSpPr>
          <p:spPr>
            <a:xfrm>
              <a:off x="5478318" y="3562555"/>
              <a:ext cx="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78" name="Google Shape;2178;p160"/>
            <p:cNvCxnSpPr>
              <a:stCxn id="2176" idx="2"/>
              <a:endCxn id="2179" idx="0"/>
            </p:cNvCxnSpPr>
            <p:nvPr/>
          </p:nvCxnSpPr>
          <p:spPr>
            <a:xfrm>
              <a:off x="5478318" y="3562555"/>
              <a:ext cx="7641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80" name="Google Shape;2180;p160"/>
            <p:cNvCxnSpPr>
              <a:stCxn id="2176" idx="2"/>
              <a:endCxn id="2181" idx="0"/>
            </p:cNvCxnSpPr>
            <p:nvPr/>
          </p:nvCxnSpPr>
          <p:spPr>
            <a:xfrm>
              <a:off x="5478318" y="3562555"/>
              <a:ext cx="15279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82" name="Google Shape;2182;p160"/>
            <p:cNvCxnSpPr>
              <a:stCxn id="2176" idx="2"/>
              <a:endCxn id="2183" idx="0"/>
            </p:cNvCxnSpPr>
            <p:nvPr/>
          </p:nvCxnSpPr>
          <p:spPr>
            <a:xfrm>
              <a:off x="5478318" y="3562555"/>
              <a:ext cx="22920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84" name="Google Shape;2184;p160"/>
            <p:cNvCxnSpPr>
              <a:stCxn id="2185" idx="2"/>
              <a:endCxn id="2183" idx="0"/>
            </p:cNvCxnSpPr>
            <p:nvPr/>
          </p:nvCxnSpPr>
          <p:spPr>
            <a:xfrm>
              <a:off x="7770254" y="3562555"/>
              <a:ext cx="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86" name="Google Shape;2186;p160"/>
            <p:cNvCxnSpPr>
              <a:stCxn id="2185" idx="2"/>
              <a:endCxn id="2181" idx="0"/>
            </p:cNvCxnSpPr>
            <p:nvPr/>
          </p:nvCxnSpPr>
          <p:spPr>
            <a:xfrm flipH="1">
              <a:off x="7006154" y="3562555"/>
              <a:ext cx="7641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87" name="Google Shape;2187;p160"/>
            <p:cNvCxnSpPr>
              <a:stCxn id="2185" idx="2"/>
              <a:endCxn id="2179" idx="0"/>
            </p:cNvCxnSpPr>
            <p:nvPr/>
          </p:nvCxnSpPr>
          <p:spPr>
            <a:xfrm flipH="1">
              <a:off x="6242354" y="3562555"/>
              <a:ext cx="15279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88" name="Google Shape;2188;p160"/>
            <p:cNvCxnSpPr>
              <a:stCxn id="2185" idx="2"/>
              <a:endCxn id="2177" idx="0"/>
            </p:cNvCxnSpPr>
            <p:nvPr/>
          </p:nvCxnSpPr>
          <p:spPr>
            <a:xfrm flipH="1">
              <a:off x="5478254" y="3562555"/>
              <a:ext cx="22920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89" name="Google Shape;2189;p160"/>
            <p:cNvCxnSpPr>
              <a:stCxn id="2190" idx="2"/>
              <a:endCxn id="2177" idx="0"/>
            </p:cNvCxnSpPr>
            <p:nvPr/>
          </p:nvCxnSpPr>
          <p:spPr>
            <a:xfrm flipH="1">
              <a:off x="5478197" y="3562555"/>
              <a:ext cx="7641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91" name="Google Shape;2191;p160"/>
            <p:cNvCxnSpPr>
              <a:stCxn id="2190" idx="2"/>
              <a:endCxn id="2179" idx="0"/>
            </p:cNvCxnSpPr>
            <p:nvPr/>
          </p:nvCxnSpPr>
          <p:spPr>
            <a:xfrm>
              <a:off x="6242297" y="3562555"/>
              <a:ext cx="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92" name="Google Shape;2192;p160"/>
            <p:cNvCxnSpPr>
              <a:stCxn id="2190" idx="2"/>
              <a:endCxn id="2181" idx="0"/>
            </p:cNvCxnSpPr>
            <p:nvPr/>
          </p:nvCxnSpPr>
          <p:spPr>
            <a:xfrm>
              <a:off x="6242297" y="3562555"/>
              <a:ext cx="7641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93" name="Google Shape;2193;p160"/>
            <p:cNvCxnSpPr>
              <a:stCxn id="2190" idx="2"/>
              <a:endCxn id="2183" idx="0"/>
            </p:cNvCxnSpPr>
            <p:nvPr/>
          </p:nvCxnSpPr>
          <p:spPr>
            <a:xfrm>
              <a:off x="6242297" y="3562555"/>
              <a:ext cx="15279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94" name="Google Shape;2194;p160"/>
            <p:cNvCxnSpPr>
              <a:stCxn id="2195" idx="2"/>
              <a:endCxn id="2183" idx="0"/>
            </p:cNvCxnSpPr>
            <p:nvPr/>
          </p:nvCxnSpPr>
          <p:spPr>
            <a:xfrm>
              <a:off x="7006275" y="3562555"/>
              <a:ext cx="7641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96" name="Google Shape;2196;p160"/>
            <p:cNvCxnSpPr>
              <a:stCxn id="2195" idx="2"/>
              <a:endCxn id="2181" idx="0"/>
            </p:cNvCxnSpPr>
            <p:nvPr/>
          </p:nvCxnSpPr>
          <p:spPr>
            <a:xfrm>
              <a:off x="7006275" y="3562555"/>
              <a:ext cx="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97" name="Google Shape;2197;p160"/>
            <p:cNvCxnSpPr>
              <a:stCxn id="2195" idx="2"/>
              <a:endCxn id="2179" idx="0"/>
            </p:cNvCxnSpPr>
            <p:nvPr/>
          </p:nvCxnSpPr>
          <p:spPr>
            <a:xfrm flipH="1">
              <a:off x="6242175" y="3562555"/>
              <a:ext cx="7641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198" name="Google Shape;2198;p160"/>
            <p:cNvCxnSpPr>
              <a:stCxn id="2195" idx="2"/>
              <a:endCxn id="2177" idx="0"/>
            </p:cNvCxnSpPr>
            <p:nvPr/>
          </p:nvCxnSpPr>
          <p:spPr>
            <a:xfrm flipH="1">
              <a:off x="5478375" y="3562555"/>
              <a:ext cx="15279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pic>
          <p:nvPicPr>
            <p:cNvPr id="2177" name="Google Shape;2177;p160" descr="C:\Users\rmuta\Desktop\leaf.png"/>
            <p:cNvPicPr preferRelativeResize="0"/>
            <p:nvPr/>
          </p:nvPicPr>
          <p:blipFill rotWithShape="1">
            <a:blip r:embed="rId11">
              <a:alphaModFix/>
            </a:blip>
            <a:srcRect/>
            <a:stretch/>
          </p:blipFill>
          <p:spPr>
            <a:xfrm>
              <a:off x="5217840" y="4357462"/>
              <a:ext cx="520956" cy="138552"/>
            </a:xfrm>
            <a:prstGeom prst="rect">
              <a:avLst/>
            </a:prstGeom>
            <a:noFill/>
            <a:ln>
              <a:noFill/>
            </a:ln>
          </p:spPr>
        </p:pic>
        <p:pic>
          <p:nvPicPr>
            <p:cNvPr id="2179" name="Google Shape;2179;p160" descr="C:\Users\rmuta\Desktop\leaf.png"/>
            <p:cNvPicPr preferRelativeResize="0"/>
            <p:nvPr/>
          </p:nvPicPr>
          <p:blipFill rotWithShape="1">
            <a:blip r:embed="rId11">
              <a:alphaModFix/>
            </a:blip>
            <a:srcRect/>
            <a:stretch/>
          </p:blipFill>
          <p:spPr>
            <a:xfrm>
              <a:off x="5981819" y="4357462"/>
              <a:ext cx="520956" cy="138552"/>
            </a:xfrm>
            <a:prstGeom prst="rect">
              <a:avLst/>
            </a:prstGeom>
            <a:noFill/>
            <a:ln>
              <a:noFill/>
            </a:ln>
          </p:spPr>
        </p:pic>
        <p:pic>
          <p:nvPicPr>
            <p:cNvPr id="2181" name="Google Shape;2181;p160" descr="C:\Users\rmuta\Desktop\leaf.png"/>
            <p:cNvPicPr preferRelativeResize="0"/>
            <p:nvPr/>
          </p:nvPicPr>
          <p:blipFill rotWithShape="1">
            <a:blip r:embed="rId11">
              <a:alphaModFix/>
            </a:blip>
            <a:srcRect/>
            <a:stretch/>
          </p:blipFill>
          <p:spPr>
            <a:xfrm>
              <a:off x="6745797" y="4357462"/>
              <a:ext cx="520956" cy="138552"/>
            </a:xfrm>
            <a:prstGeom prst="rect">
              <a:avLst/>
            </a:prstGeom>
            <a:noFill/>
            <a:ln>
              <a:noFill/>
            </a:ln>
          </p:spPr>
        </p:pic>
        <p:pic>
          <p:nvPicPr>
            <p:cNvPr id="2183" name="Google Shape;2183;p160" descr="C:\Users\rmuta\Desktop\leaf.png"/>
            <p:cNvPicPr preferRelativeResize="0"/>
            <p:nvPr/>
          </p:nvPicPr>
          <p:blipFill rotWithShape="1">
            <a:blip r:embed="rId11">
              <a:alphaModFix/>
            </a:blip>
            <a:srcRect/>
            <a:stretch/>
          </p:blipFill>
          <p:spPr>
            <a:xfrm>
              <a:off x="7509776" y="4357462"/>
              <a:ext cx="520956" cy="138552"/>
            </a:xfrm>
            <a:prstGeom prst="rect">
              <a:avLst/>
            </a:prstGeom>
            <a:noFill/>
            <a:ln>
              <a:noFill/>
            </a:ln>
          </p:spPr>
        </p:pic>
        <p:pic>
          <p:nvPicPr>
            <p:cNvPr id="2176" name="Google Shape;2176;p160" descr="C:\Users\rmuta\Desktop\spine.png"/>
            <p:cNvPicPr preferRelativeResize="0"/>
            <p:nvPr/>
          </p:nvPicPr>
          <p:blipFill rotWithShape="1">
            <a:blip r:embed="rId12">
              <a:alphaModFix/>
            </a:blip>
            <a:srcRect/>
            <a:stretch/>
          </p:blipFill>
          <p:spPr>
            <a:xfrm>
              <a:off x="5248321" y="2891963"/>
              <a:ext cx="459993" cy="670592"/>
            </a:xfrm>
            <a:prstGeom prst="rect">
              <a:avLst/>
            </a:prstGeom>
            <a:noFill/>
            <a:ln>
              <a:noFill/>
            </a:ln>
          </p:spPr>
        </p:pic>
        <p:pic>
          <p:nvPicPr>
            <p:cNvPr id="2190" name="Google Shape;2190;p160" descr="C:\Users\rmuta\Desktop\spine.png"/>
            <p:cNvPicPr preferRelativeResize="0"/>
            <p:nvPr/>
          </p:nvPicPr>
          <p:blipFill rotWithShape="1">
            <a:blip r:embed="rId12">
              <a:alphaModFix/>
            </a:blip>
            <a:srcRect/>
            <a:stretch/>
          </p:blipFill>
          <p:spPr>
            <a:xfrm>
              <a:off x="6012300" y="2891963"/>
              <a:ext cx="459993" cy="670592"/>
            </a:xfrm>
            <a:prstGeom prst="rect">
              <a:avLst/>
            </a:prstGeom>
            <a:noFill/>
            <a:ln>
              <a:noFill/>
            </a:ln>
          </p:spPr>
        </p:pic>
        <p:pic>
          <p:nvPicPr>
            <p:cNvPr id="2195" name="Google Shape;2195;p160" descr="C:\Users\rmuta\Desktop\spine.png"/>
            <p:cNvPicPr preferRelativeResize="0"/>
            <p:nvPr/>
          </p:nvPicPr>
          <p:blipFill rotWithShape="1">
            <a:blip r:embed="rId12">
              <a:alphaModFix/>
            </a:blip>
            <a:srcRect/>
            <a:stretch/>
          </p:blipFill>
          <p:spPr>
            <a:xfrm>
              <a:off x="6776279" y="2891963"/>
              <a:ext cx="459993" cy="670592"/>
            </a:xfrm>
            <a:prstGeom prst="rect">
              <a:avLst/>
            </a:prstGeom>
            <a:noFill/>
            <a:ln>
              <a:noFill/>
            </a:ln>
          </p:spPr>
        </p:pic>
        <p:pic>
          <p:nvPicPr>
            <p:cNvPr id="2185" name="Google Shape;2185;p160" descr="C:\Users\rmuta\Desktop\spine.png"/>
            <p:cNvPicPr preferRelativeResize="0"/>
            <p:nvPr/>
          </p:nvPicPr>
          <p:blipFill rotWithShape="1">
            <a:blip r:embed="rId12">
              <a:alphaModFix/>
            </a:blip>
            <a:srcRect/>
            <a:stretch/>
          </p:blipFill>
          <p:spPr>
            <a:xfrm>
              <a:off x="7540257" y="2891963"/>
              <a:ext cx="459993" cy="670592"/>
            </a:xfrm>
            <a:prstGeom prst="rect">
              <a:avLst/>
            </a:prstGeom>
            <a:noFill/>
            <a:ln>
              <a:noFill/>
            </a:ln>
          </p:spPr>
        </p:pic>
        <p:pic>
          <p:nvPicPr>
            <p:cNvPr id="2199" name="Google Shape;2199;p160" descr="C:\Users\rmuta\Desktop\leaf.png"/>
            <p:cNvPicPr preferRelativeResize="0"/>
            <p:nvPr/>
          </p:nvPicPr>
          <p:blipFill rotWithShape="1">
            <a:blip r:embed="rId11">
              <a:alphaModFix/>
            </a:blip>
            <a:srcRect/>
            <a:stretch/>
          </p:blipFill>
          <p:spPr>
            <a:xfrm>
              <a:off x="8260890" y="4357462"/>
              <a:ext cx="520956" cy="138552"/>
            </a:xfrm>
            <a:prstGeom prst="rect">
              <a:avLst/>
            </a:prstGeom>
            <a:noFill/>
            <a:ln>
              <a:noFill/>
            </a:ln>
          </p:spPr>
        </p:pic>
        <p:pic>
          <p:nvPicPr>
            <p:cNvPr id="2200" name="Google Shape;2200;p160" descr="C:\Users\rmuta\Desktop\leaf.png"/>
            <p:cNvPicPr preferRelativeResize="0"/>
            <p:nvPr/>
          </p:nvPicPr>
          <p:blipFill rotWithShape="1">
            <a:blip r:embed="rId11">
              <a:alphaModFix/>
            </a:blip>
            <a:srcRect/>
            <a:stretch/>
          </p:blipFill>
          <p:spPr>
            <a:xfrm>
              <a:off x="4488497" y="4357462"/>
              <a:ext cx="520956" cy="138552"/>
            </a:xfrm>
            <a:prstGeom prst="rect">
              <a:avLst/>
            </a:prstGeom>
            <a:noFill/>
            <a:ln>
              <a:noFill/>
            </a:ln>
          </p:spPr>
        </p:pic>
        <p:cxnSp>
          <p:nvCxnSpPr>
            <p:cNvPr id="2201" name="Google Shape;2201;p160"/>
            <p:cNvCxnSpPr>
              <a:stCxn id="2200" idx="0"/>
              <a:endCxn id="2176" idx="2"/>
            </p:cNvCxnSpPr>
            <p:nvPr/>
          </p:nvCxnSpPr>
          <p:spPr>
            <a:xfrm rot="10800000" flipH="1">
              <a:off x="4748975" y="3562762"/>
              <a:ext cx="7293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202" name="Google Shape;2202;p160"/>
            <p:cNvCxnSpPr>
              <a:stCxn id="2200" idx="0"/>
              <a:endCxn id="2190" idx="2"/>
            </p:cNvCxnSpPr>
            <p:nvPr/>
          </p:nvCxnSpPr>
          <p:spPr>
            <a:xfrm rot="10800000" flipH="1">
              <a:off x="4748975" y="3562762"/>
              <a:ext cx="14931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203" name="Google Shape;2203;p160"/>
            <p:cNvCxnSpPr>
              <a:stCxn id="2200" idx="0"/>
              <a:endCxn id="2195" idx="2"/>
            </p:cNvCxnSpPr>
            <p:nvPr/>
          </p:nvCxnSpPr>
          <p:spPr>
            <a:xfrm rot="10800000" flipH="1">
              <a:off x="4748975" y="3562762"/>
              <a:ext cx="22572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204" name="Google Shape;2204;p160"/>
            <p:cNvCxnSpPr>
              <a:stCxn id="2200" idx="0"/>
              <a:endCxn id="2185" idx="2"/>
            </p:cNvCxnSpPr>
            <p:nvPr/>
          </p:nvCxnSpPr>
          <p:spPr>
            <a:xfrm rot="10800000" flipH="1">
              <a:off x="4748975" y="3562762"/>
              <a:ext cx="30213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205" name="Google Shape;2205;p160"/>
            <p:cNvCxnSpPr>
              <a:stCxn id="2176" idx="2"/>
              <a:endCxn id="2199" idx="0"/>
            </p:cNvCxnSpPr>
            <p:nvPr/>
          </p:nvCxnSpPr>
          <p:spPr>
            <a:xfrm>
              <a:off x="5478318" y="3562555"/>
              <a:ext cx="30432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206" name="Google Shape;2206;p160"/>
            <p:cNvCxnSpPr>
              <a:stCxn id="2190" idx="2"/>
              <a:endCxn id="2199" idx="0"/>
            </p:cNvCxnSpPr>
            <p:nvPr/>
          </p:nvCxnSpPr>
          <p:spPr>
            <a:xfrm>
              <a:off x="6242297" y="3562555"/>
              <a:ext cx="22791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207" name="Google Shape;2207;p160"/>
            <p:cNvCxnSpPr>
              <a:stCxn id="2195" idx="2"/>
              <a:endCxn id="2199" idx="0"/>
            </p:cNvCxnSpPr>
            <p:nvPr/>
          </p:nvCxnSpPr>
          <p:spPr>
            <a:xfrm>
              <a:off x="7006275" y="3562555"/>
              <a:ext cx="15153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cxnSp>
          <p:nvCxnSpPr>
            <p:cNvPr id="2208" name="Google Shape;2208;p160"/>
            <p:cNvCxnSpPr>
              <a:stCxn id="2185" idx="2"/>
              <a:endCxn id="2199" idx="0"/>
            </p:cNvCxnSpPr>
            <p:nvPr/>
          </p:nvCxnSpPr>
          <p:spPr>
            <a:xfrm>
              <a:off x="7770254" y="3562555"/>
              <a:ext cx="751200" cy="794700"/>
            </a:xfrm>
            <a:prstGeom prst="straightConnector1">
              <a:avLst/>
            </a:prstGeom>
            <a:noFill/>
            <a:ln w="12700" cap="flat" cmpd="sng">
              <a:solidFill>
                <a:schemeClr val="lt1">
                  <a:alpha val="35686"/>
                </a:schemeClr>
              </a:solidFill>
              <a:prstDash val="solid"/>
              <a:miter lim="800000"/>
              <a:headEnd type="none" w="sm" len="sm"/>
              <a:tailEnd type="none" w="sm" len="sm"/>
            </a:ln>
          </p:spPr>
        </p:cxnSp>
      </p:grpSp>
      <p:pic>
        <p:nvPicPr>
          <p:cNvPr id="2209" name="Google Shape;2209;p160"/>
          <p:cNvPicPr preferRelativeResize="0"/>
          <p:nvPr/>
        </p:nvPicPr>
        <p:blipFill rotWithShape="1">
          <a:blip r:embed="rId13">
            <a:alphaModFix/>
          </a:blip>
          <a:srcRect/>
          <a:stretch/>
        </p:blipFill>
        <p:spPr>
          <a:xfrm>
            <a:off x="4481416" y="3194231"/>
            <a:ext cx="774820" cy="774820"/>
          </a:xfrm>
          <a:prstGeom prst="rect">
            <a:avLst/>
          </a:prstGeom>
          <a:noFill/>
          <a:ln>
            <a:noFill/>
          </a:ln>
        </p:spPr>
      </p:pic>
      <p:sp>
        <p:nvSpPr>
          <p:cNvPr id="2210" name="Google Shape;2210;p160"/>
          <p:cNvSpPr/>
          <p:nvPr/>
        </p:nvSpPr>
        <p:spPr>
          <a:xfrm>
            <a:off x="3482962" y="2882054"/>
            <a:ext cx="1719000" cy="1069500"/>
          </a:xfrm>
          <a:prstGeom prst="rect">
            <a:avLst/>
          </a:prstGeom>
          <a:noFill/>
          <a:ln w="12700" cap="flat" cmpd="sng">
            <a:solidFill>
              <a:srgbClr val="929498"/>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2211" name="Google Shape;2211;p160"/>
          <p:cNvSpPr/>
          <p:nvPr/>
        </p:nvSpPr>
        <p:spPr>
          <a:xfrm rot="5400000">
            <a:off x="5762798" y="2304177"/>
            <a:ext cx="1497000" cy="1437900"/>
          </a:xfrm>
          <a:prstGeom prst="ellipse">
            <a:avLst/>
          </a:prstGeom>
          <a:no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FFFFFF"/>
              </a:solidFill>
              <a:latin typeface="Calibri"/>
              <a:ea typeface="Calibri"/>
              <a:cs typeface="Calibri"/>
              <a:sym typeface="Calibri"/>
            </a:endParaRPr>
          </a:p>
        </p:txBody>
      </p:sp>
      <p:pic>
        <p:nvPicPr>
          <p:cNvPr id="2212" name="Google Shape;2212;p160"/>
          <p:cNvPicPr preferRelativeResize="0"/>
          <p:nvPr/>
        </p:nvPicPr>
        <p:blipFill rotWithShape="1">
          <a:blip r:embed="rId14">
            <a:alphaModFix/>
          </a:blip>
          <a:srcRect/>
          <a:stretch/>
        </p:blipFill>
        <p:spPr>
          <a:xfrm>
            <a:off x="1345939" y="3052718"/>
            <a:ext cx="409138" cy="398425"/>
          </a:xfrm>
          <a:prstGeom prst="rect">
            <a:avLst/>
          </a:prstGeom>
          <a:noFill/>
          <a:ln>
            <a:noFill/>
          </a:ln>
        </p:spPr>
      </p:pic>
      <p:pic>
        <p:nvPicPr>
          <p:cNvPr id="2213" name="Google Shape;2213;p160"/>
          <p:cNvPicPr preferRelativeResize="0"/>
          <p:nvPr/>
        </p:nvPicPr>
        <p:blipFill rotWithShape="1">
          <a:blip r:embed="rId5">
            <a:alphaModFix/>
          </a:blip>
          <a:srcRect/>
          <a:stretch/>
        </p:blipFill>
        <p:spPr>
          <a:xfrm>
            <a:off x="6265283" y="2471595"/>
            <a:ext cx="365791" cy="365791"/>
          </a:xfrm>
          <a:prstGeom prst="rect">
            <a:avLst/>
          </a:prstGeom>
          <a:noFill/>
          <a:ln>
            <a:noFill/>
          </a:ln>
        </p:spPr>
      </p:pic>
      <p:cxnSp>
        <p:nvCxnSpPr>
          <p:cNvPr id="2214" name="Google Shape;2214;p160"/>
          <p:cNvCxnSpPr/>
          <p:nvPr/>
        </p:nvCxnSpPr>
        <p:spPr>
          <a:xfrm rot="5400000">
            <a:off x="5381625" y="2669325"/>
            <a:ext cx="300" cy="254400"/>
          </a:xfrm>
          <a:prstGeom prst="straightConnector1">
            <a:avLst/>
          </a:prstGeom>
          <a:noFill/>
          <a:ln w="28575" cap="flat" cmpd="sng">
            <a:solidFill>
              <a:srgbClr val="4CB1B2"/>
            </a:solidFill>
            <a:prstDash val="solid"/>
            <a:round/>
            <a:headEnd type="none" w="sm" len="sm"/>
            <a:tailEnd type="triangle" w="med" len="med"/>
          </a:ln>
        </p:spPr>
      </p:cxnSp>
      <p:sp>
        <p:nvSpPr>
          <p:cNvPr id="2215" name="Google Shape;2215;p160"/>
          <p:cNvSpPr txBox="1"/>
          <p:nvPr/>
        </p:nvSpPr>
        <p:spPr>
          <a:xfrm>
            <a:off x="6511240" y="2729065"/>
            <a:ext cx="765541" cy="364966"/>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BFBFBF"/>
                </a:solidFill>
                <a:latin typeface="Calibri"/>
                <a:ea typeface="Calibri"/>
                <a:cs typeface="Calibri"/>
                <a:sym typeface="Calibri"/>
              </a:rPr>
              <a:t>APP</a:t>
            </a:r>
            <a:br>
              <a:rPr lang="en-US" sz="800" b="0" i="0" u="none" strike="noStrike" cap="none">
                <a:solidFill>
                  <a:srgbClr val="BFBFBF"/>
                </a:solidFill>
                <a:latin typeface="Calibri"/>
                <a:ea typeface="Calibri"/>
                <a:cs typeface="Calibri"/>
                <a:sym typeface="Calibri"/>
              </a:rPr>
            </a:br>
            <a:r>
              <a:rPr lang="en-US" sz="800" b="0" i="0" u="none" strike="noStrike" cap="none">
                <a:solidFill>
                  <a:srgbClr val="BFBFBF"/>
                </a:solidFill>
                <a:latin typeface="Calibri"/>
                <a:ea typeface="Calibri"/>
                <a:cs typeface="Calibri"/>
                <a:sym typeface="Calibri"/>
              </a:rPr>
              <a:t>DEPLOYMENT</a:t>
            </a:r>
            <a:endParaRPr sz="600" b="0" i="0" u="none" strike="noStrike" cap="none">
              <a:solidFill>
                <a:srgbClr val="BFBFBF"/>
              </a:solidFill>
              <a:latin typeface="Calibri"/>
              <a:ea typeface="Calibri"/>
              <a:cs typeface="Calibri"/>
              <a:sym typeface="Calibri"/>
            </a:endParaRPr>
          </a:p>
        </p:txBody>
      </p:sp>
      <p:grpSp>
        <p:nvGrpSpPr>
          <p:cNvPr id="2216" name="Google Shape;2216;p160"/>
          <p:cNvGrpSpPr/>
          <p:nvPr/>
        </p:nvGrpSpPr>
        <p:grpSpPr>
          <a:xfrm>
            <a:off x="5417795" y="2580866"/>
            <a:ext cx="992036" cy="918137"/>
            <a:chOff x="287694" y="3249026"/>
            <a:chExt cx="1240200" cy="1147815"/>
          </a:xfrm>
        </p:grpSpPr>
        <p:sp>
          <p:nvSpPr>
            <p:cNvPr id="2217" name="Google Shape;2217;p160"/>
            <p:cNvSpPr txBox="1"/>
            <p:nvPr/>
          </p:nvSpPr>
          <p:spPr>
            <a:xfrm>
              <a:off x="287694" y="4078241"/>
              <a:ext cx="1240200" cy="31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4CB1B2"/>
                  </a:solidFill>
                  <a:latin typeface="Overpass"/>
                  <a:ea typeface="Overpass"/>
                  <a:cs typeface="Overpass"/>
                  <a:sym typeface="Overpass"/>
                </a:rPr>
                <a:t>ANSIBLE PLAYBOOK</a:t>
              </a:r>
              <a:endParaRPr sz="600" b="1" i="0" u="none" strike="noStrike" cap="none">
                <a:solidFill>
                  <a:srgbClr val="4CB1B2"/>
                </a:solidFill>
                <a:latin typeface="Overpass"/>
                <a:ea typeface="Overpass"/>
                <a:cs typeface="Overpass"/>
                <a:sym typeface="Overpass"/>
              </a:endParaRPr>
            </a:p>
          </p:txBody>
        </p:sp>
        <p:pic>
          <p:nvPicPr>
            <p:cNvPr id="2218" name="Google Shape;2218;p160"/>
            <p:cNvPicPr preferRelativeResize="0"/>
            <p:nvPr/>
          </p:nvPicPr>
          <p:blipFill rotWithShape="1">
            <a:blip r:embed="rId15">
              <a:alphaModFix/>
            </a:blip>
            <a:srcRect/>
            <a:stretch/>
          </p:blipFill>
          <p:spPr>
            <a:xfrm>
              <a:off x="493194" y="3249026"/>
              <a:ext cx="829199" cy="829199"/>
            </a:xfrm>
            <a:prstGeom prst="rect">
              <a:avLst/>
            </a:prstGeom>
            <a:noFill/>
            <a:ln>
              <a:noFill/>
            </a:ln>
          </p:spPr>
        </p:pic>
      </p:grpSp>
      <p:grpSp>
        <p:nvGrpSpPr>
          <p:cNvPr id="2219" name="Google Shape;2219;p160"/>
          <p:cNvGrpSpPr/>
          <p:nvPr/>
        </p:nvGrpSpPr>
        <p:grpSpPr>
          <a:xfrm>
            <a:off x="2297952" y="2594823"/>
            <a:ext cx="992036" cy="918137"/>
            <a:chOff x="287694" y="3249026"/>
            <a:chExt cx="1240200" cy="1147815"/>
          </a:xfrm>
        </p:grpSpPr>
        <p:sp>
          <p:nvSpPr>
            <p:cNvPr id="2220" name="Google Shape;2220;p160"/>
            <p:cNvSpPr txBox="1"/>
            <p:nvPr/>
          </p:nvSpPr>
          <p:spPr>
            <a:xfrm>
              <a:off x="287694" y="4078241"/>
              <a:ext cx="1240200" cy="31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4CB1B2"/>
                  </a:solidFill>
                  <a:latin typeface="Overpass"/>
                  <a:ea typeface="Overpass"/>
                  <a:cs typeface="Overpass"/>
                  <a:sym typeface="Overpass"/>
                </a:rPr>
                <a:t>ANSIBLE PLAYBOOK</a:t>
              </a:r>
              <a:endParaRPr sz="600" b="1" i="0" u="none" strike="noStrike" cap="none">
                <a:solidFill>
                  <a:srgbClr val="4CB1B2"/>
                </a:solidFill>
                <a:latin typeface="Overpass"/>
                <a:ea typeface="Overpass"/>
                <a:cs typeface="Overpass"/>
                <a:sym typeface="Overpass"/>
              </a:endParaRPr>
            </a:p>
          </p:txBody>
        </p:sp>
        <p:pic>
          <p:nvPicPr>
            <p:cNvPr id="2221" name="Google Shape;2221;p160"/>
            <p:cNvPicPr preferRelativeResize="0"/>
            <p:nvPr/>
          </p:nvPicPr>
          <p:blipFill rotWithShape="1">
            <a:blip r:embed="rId15">
              <a:alphaModFix/>
            </a:blip>
            <a:srcRect/>
            <a:stretch/>
          </p:blipFill>
          <p:spPr>
            <a:xfrm>
              <a:off x="493194" y="3249026"/>
              <a:ext cx="829199" cy="829199"/>
            </a:xfrm>
            <a:prstGeom prst="rect">
              <a:avLst/>
            </a:prstGeom>
            <a:noFill/>
            <a:ln>
              <a:noFill/>
            </a:ln>
          </p:spPr>
        </p:pic>
      </p:grpSp>
      <p:pic>
        <p:nvPicPr>
          <p:cNvPr id="2222" name="Google Shape;2222;p160"/>
          <p:cNvPicPr preferRelativeResize="0"/>
          <p:nvPr/>
        </p:nvPicPr>
        <p:blipFill rotWithShape="1">
          <a:blip r:embed="rId16">
            <a:alphaModFix/>
          </a:blip>
          <a:srcRect/>
          <a:stretch/>
        </p:blipFill>
        <p:spPr>
          <a:xfrm>
            <a:off x="975754" y="1463588"/>
            <a:ext cx="1097375" cy="365792"/>
          </a:xfrm>
          <a:prstGeom prst="rect">
            <a:avLst/>
          </a:prstGeom>
          <a:noFill/>
          <a:ln>
            <a:noFill/>
          </a:ln>
        </p:spPr>
      </p:pic>
      <p:pic>
        <p:nvPicPr>
          <p:cNvPr id="2223" name="Google Shape;2223;p160" descr="Internet.png"/>
          <p:cNvPicPr preferRelativeResize="0"/>
          <p:nvPr/>
        </p:nvPicPr>
        <p:blipFill rotWithShape="1">
          <a:blip r:embed="rId17">
            <a:alphaModFix/>
          </a:blip>
          <a:srcRect/>
          <a:stretch/>
        </p:blipFill>
        <p:spPr>
          <a:xfrm>
            <a:off x="1301054" y="908712"/>
            <a:ext cx="711399" cy="711399"/>
          </a:xfrm>
          <a:prstGeom prst="rect">
            <a:avLst/>
          </a:prstGeom>
          <a:noFill/>
          <a:ln>
            <a:noFill/>
          </a:ln>
        </p:spPr>
      </p:pic>
      <p:sp>
        <p:nvSpPr>
          <p:cNvPr id="2224" name="Google Shape;2224;p160"/>
          <p:cNvSpPr/>
          <p:nvPr/>
        </p:nvSpPr>
        <p:spPr>
          <a:xfrm>
            <a:off x="879019" y="997405"/>
            <a:ext cx="1389900" cy="968100"/>
          </a:xfrm>
          <a:prstGeom prst="roundRect">
            <a:avLst>
              <a:gd name="adj" fmla="val 16667"/>
            </a:avLst>
          </a:prstGeom>
          <a:noFill/>
          <a:ln w="25400" cap="flat" cmpd="sng">
            <a:solidFill>
              <a:srgbClr val="FFFFFF"/>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FFFFFF"/>
              </a:solidFill>
              <a:latin typeface="Calibri"/>
              <a:ea typeface="Calibri"/>
              <a:cs typeface="Calibri"/>
              <a:sym typeface="Calibri"/>
            </a:endParaRPr>
          </a:p>
        </p:txBody>
      </p:sp>
      <p:sp>
        <p:nvSpPr>
          <p:cNvPr id="2225" name="Google Shape;2225;p160"/>
          <p:cNvSpPr txBox="1"/>
          <p:nvPr/>
        </p:nvSpPr>
        <p:spPr>
          <a:xfrm>
            <a:off x="1007248" y="1800806"/>
            <a:ext cx="1195660" cy="133681"/>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BFBFBF"/>
                </a:solidFill>
                <a:latin typeface="Calibri"/>
                <a:ea typeface="Calibri"/>
                <a:cs typeface="Calibri"/>
                <a:sym typeface="Calibri"/>
              </a:rPr>
              <a:t>ROLES | COLLECTIONS</a:t>
            </a:r>
            <a:endParaRPr sz="600" b="0" i="0" u="none" strike="noStrike" cap="none">
              <a:solidFill>
                <a:srgbClr val="BFBFBF"/>
              </a:solidFill>
              <a:latin typeface="Calibri"/>
              <a:ea typeface="Calibri"/>
              <a:cs typeface="Calibri"/>
              <a:sym typeface="Calibri"/>
            </a:endParaRPr>
          </a:p>
        </p:txBody>
      </p:sp>
      <p:sp>
        <p:nvSpPr>
          <p:cNvPr id="2226" name="Google Shape;2226;p160"/>
          <p:cNvSpPr/>
          <p:nvPr/>
        </p:nvSpPr>
        <p:spPr>
          <a:xfrm>
            <a:off x="3017959" y="4566168"/>
            <a:ext cx="2970164" cy="28700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929498"/>
                </a:solidFill>
                <a:latin typeface="Arial"/>
                <a:ea typeface="Arial"/>
                <a:cs typeface="Arial"/>
                <a:sym typeface="Arial"/>
              </a:rPr>
              <a:t>https://developer.cisco.com/site/aci/</a:t>
            </a:r>
            <a:endParaRPr sz="1100" b="0" i="0" u="none" strike="noStrike" cap="none">
              <a:solidFill>
                <a:srgbClr val="000000"/>
              </a:solidFill>
              <a:latin typeface="Arial"/>
              <a:ea typeface="Arial"/>
              <a:cs typeface="Arial"/>
              <a:sym typeface="Arial"/>
            </a:endParaRPr>
          </a:p>
        </p:txBody>
      </p:sp>
      <p:sp>
        <p:nvSpPr>
          <p:cNvPr id="2227" name="Google Shape;2227;p160"/>
          <p:cNvSpPr/>
          <p:nvPr/>
        </p:nvSpPr>
        <p:spPr>
          <a:xfrm>
            <a:off x="146142" y="4874489"/>
            <a:ext cx="37227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https://github.com/johnwelby1965/cisco_aci.git</a:t>
            </a:r>
            <a:endParaRPr sz="1100" b="0" i="0" u="none" strike="noStrike" cap="none">
              <a:solidFill>
                <a:srgbClr val="000000"/>
              </a:solidFill>
              <a:latin typeface="Arial"/>
              <a:ea typeface="Arial"/>
              <a:cs typeface="Arial"/>
              <a:sym typeface="Arial"/>
            </a:endParaRPr>
          </a:p>
        </p:txBody>
      </p:sp>
      <p:sp>
        <p:nvSpPr>
          <p:cNvPr id="2228" name="Google Shape;2228;p160"/>
          <p:cNvSpPr/>
          <p:nvPr/>
        </p:nvSpPr>
        <p:spPr>
          <a:xfrm>
            <a:off x="-14541" y="46808"/>
            <a:ext cx="4940169" cy="3450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verpass Light"/>
                <a:ea typeface="Overpass Light"/>
                <a:cs typeface="Overpass Light"/>
                <a:sym typeface="Overpass Light"/>
              </a:rPr>
              <a:t>ACI + Ansible + DNA Center – Data Center </a:t>
            </a:r>
            <a:r>
              <a:rPr lang="en-US" dirty="0" smtClean="0">
                <a:solidFill>
                  <a:srgbClr val="FFFFFF"/>
                </a:solidFill>
                <a:latin typeface="Overpass Light"/>
                <a:ea typeface="Overpass Light"/>
                <a:cs typeface="Overpass Light"/>
                <a:sym typeface="Overpass Light"/>
              </a:rPr>
              <a:t>Modernization</a:t>
            </a:r>
            <a:endParaRPr sz="1400" b="0" i="0" u="none" strike="noStrike" cap="none" dirty="0">
              <a:solidFill>
                <a:srgbClr val="FFFFFF"/>
              </a:solidFill>
              <a:latin typeface="Arial"/>
              <a:ea typeface="Arial"/>
              <a:cs typeface="Arial"/>
              <a:sym typeface="Arial"/>
            </a:endParaRPr>
          </a:p>
        </p:txBody>
      </p:sp>
      <p:pic>
        <p:nvPicPr>
          <p:cNvPr id="2229" name="Google Shape;2229;p160"/>
          <p:cNvPicPr preferRelativeResize="0"/>
          <p:nvPr/>
        </p:nvPicPr>
        <p:blipFill rotWithShape="1">
          <a:blip r:embed="rId18">
            <a:alphaModFix/>
          </a:blip>
          <a:srcRect l="8970" t="8440" r="12362" b="12891"/>
          <a:stretch/>
        </p:blipFill>
        <p:spPr>
          <a:xfrm>
            <a:off x="6291672" y="1172481"/>
            <a:ext cx="295223" cy="373064"/>
          </a:xfrm>
          <a:prstGeom prst="rect">
            <a:avLst/>
          </a:prstGeom>
          <a:noFill/>
          <a:ln>
            <a:noFill/>
          </a:ln>
        </p:spPr>
      </p:pic>
      <p:sp>
        <p:nvSpPr>
          <p:cNvPr id="2230" name="Google Shape;2230;p160"/>
          <p:cNvSpPr txBox="1"/>
          <p:nvPr/>
        </p:nvSpPr>
        <p:spPr>
          <a:xfrm>
            <a:off x="6204782" y="1586086"/>
            <a:ext cx="457210" cy="32771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US" sz="500" b="0" i="0" u="none" strike="noStrike" cap="none">
                <a:solidFill>
                  <a:srgbClr val="FFFFFF"/>
                </a:solidFill>
                <a:latin typeface="Arial"/>
                <a:ea typeface="Arial"/>
                <a:cs typeface="Arial"/>
                <a:sym typeface="Arial"/>
              </a:rPr>
              <a:t>Cisco DNA Center</a:t>
            </a:r>
            <a:endParaRPr/>
          </a:p>
        </p:txBody>
      </p:sp>
      <p:cxnSp>
        <p:nvCxnSpPr>
          <p:cNvPr id="2231" name="Google Shape;2231;p160"/>
          <p:cNvCxnSpPr>
            <a:stCxn id="2230" idx="2"/>
          </p:cNvCxnSpPr>
          <p:nvPr/>
        </p:nvCxnSpPr>
        <p:spPr>
          <a:xfrm>
            <a:off x="6433387" y="1913804"/>
            <a:ext cx="14700" cy="477000"/>
          </a:xfrm>
          <a:prstGeom prst="straightConnector1">
            <a:avLst/>
          </a:prstGeom>
          <a:noFill/>
          <a:ln w="9525" cap="flat" cmpd="sng">
            <a:solidFill>
              <a:srgbClr val="51A4B2"/>
            </a:solidFill>
            <a:prstDash val="solid"/>
            <a:round/>
            <a:headEnd type="none" w="sm" len="sm"/>
            <a:tailEnd type="triangle" w="med" len="med"/>
          </a:ln>
        </p:spPr>
      </p:cxnSp>
      <p:sp>
        <p:nvSpPr>
          <p:cNvPr id="2232" name="Google Shape;2232;p160"/>
          <p:cNvSpPr txBox="1"/>
          <p:nvPr/>
        </p:nvSpPr>
        <p:spPr>
          <a:xfrm>
            <a:off x="6433387" y="4851257"/>
            <a:ext cx="2380614" cy="2308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FFFFF"/>
                </a:solidFill>
                <a:latin typeface="Arial"/>
                <a:ea typeface="Arial"/>
                <a:cs typeface="Arial"/>
                <a:sym typeface="Arial"/>
              </a:rPr>
              <a:t>https://</a:t>
            </a:r>
            <a:r>
              <a:rPr lang="en-US" sz="900" b="0" i="0" u="none" strike="noStrike" cap="none" dirty="0" smtClean="0">
                <a:solidFill>
                  <a:srgbClr val="FFFFFF"/>
                </a:solidFill>
                <a:latin typeface="Arial"/>
                <a:ea typeface="Arial"/>
                <a:cs typeface="Arial"/>
                <a:sym typeface="Arial"/>
              </a:rPr>
              <a:t>github.com/johnwelby1965/dnac</a:t>
            </a:r>
            <a:endParaRPr sz="900" b="0" i="0" u="none" strike="noStrike" cap="none" dirty="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144"/>
          <p:cNvSpPr txBox="1">
            <a:spLocks noGrp="1"/>
          </p:cNvSpPr>
          <p:nvPr>
            <p:ph type="title"/>
          </p:nvPr>
        </p:nvSpPr>
        <p:spPr>
          <a:xfrm>
            <a:off x="1167776" y="1708050"/>
            <a:ext cx="5032200" cy="172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b="1" dirty="0"/>
              <a:t>Cisco &amp; Red Hat Introduction</a:t>
            </a:r>
            <a:endParaRPr sz="2900" b="1" dirty="0"/>
          </a:p>
          <a:p>
            <a:pPr marL="0" lvl="0" indent="0" algn="l" rtl="0">
              <a:spcBef>
                <a:spcPts val="0"/>
              </a:spcBef>
              <a:spcAft>
                <a:spcPts val="0"/>
              </a:spcAft>
              <a:buNone/>
            </a:pPr>
            <a:endParaRPr sz="2700" dirty="0"/>
          </a:p>
          <a:p>
            <a:pPr marL="0" lvl="0" indent="0" algn="l" rtl="0">
              <a:spcBef>
                <a:spcPts val="0"/>
              </a:spcBef>
              <a:spcAft>
                <a:spcPts val="0"/>
              </a:spcAft>
              <a:buNone/>
            </a:pPr>
            <a:r>
              <a:rPr lang="en-US" sz="2500" dirty="0"/>
              <a:t>Eric Blaufarb </a:t>
            </a:r>
            <a:r>
              <a:rPr lang="en-US" sz="2500" dirty="0" smtClean="0"/>
              <a:t>&amp; Janine Delpino</a:t>
            </a:r>
            <a:endParaRPr sz="2500" dirty="0"/>
          </a:p>
          <a:p>
            <a:pPr marL="0" lvl="0" indent="0" algn="l" rtl="0">
              <a:spcBef>
                <a:spcPts val="0"/>
              </a:spcBef>
              <a:spcAft>
                <a:spcPts val="0"/>
              </a:spcAft>
              <a:buClr>
                <a:srgbClr val="000000"/>
              </a:buClr>
              <a:buSzPts val="1100"/>
              <a:buFont typeface="Arial"/>
              <a:buNone/>
            </a:pPr>
            <a:endParaRPr dirty="0"/>
          </a:p>
        </p:txBody>
      </p:sp>
      <p:sp>
        <p:nvSpPr>
          <p:cNvPr id="1806" name="Google Shape;1806;p14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sz="600">
                <a:solidFill>
                  <a:srgbClr val="FFFFFF"/>
                </a:solidFill>
                <a:latin typeface="Red Hat Text"/>
                <a:ea typeface="Red Hat Text"/>
                <a:cs typeface="Red Hat Text"/>
                <a:sym typeface="Red Hat Text"/>
              </a:rPr>
              <a:t>4</a:t>
            </a:fld>
            <a:endParaRPr sz="600">
              <a:solidFill>
                <a:srgbClr val="FFFFFF"/>
              </a:solidFill>
              <a:latin typeface="Red Hat Text"/>
              <a:ea typeface="Red Hat Text"/>
              <a:cs typeface="Red Hat Text"/>
              <a:sym typeface="Red Hat Tex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65"/>
          <p:cNvSpPr txBox="1">
            <a:spLocks noGrp="1"/>
          </p:cNvSpPr>
          <p:nvPr>
            <p:ph type="subTitle" idx="1"/>
          </p:nvPr>
        </p:nvSpPr>
        <p:spPr>
          <a:xfrm>
            <a:off x="1562794" y="2256319"/>
            <a:ext cx="3109800" cy="1143600"/>
          </a:xfrm>
          <a:prstGeom prst="rect">
            <a:avLst/>
          </a:prstGeom>
          <a:noFill/>
          <a:ln>
            <a:noFill/>
          </a:ln>
        </p:spPr>
        <p:txBody>
          <a:bodyPr spcFirstLastPara="1" wrap="square" lIns="91425" tIns="91425" rIns="91425" bIns="91425" anchor="t" anchorCtr="0">
            <a:noAutofit/>
          </a:bodyPr>
          <a:lstStyle/>
          <a:p>
            <a:pPr marL="0" lvl="0" indent="0" algn="l" rtl="0">
              <a:lnSpc>
                <a:spcPct val="180000"/>
              </a:lnSpc>
              <a:spcBef>
                <a:spcPts val="0"/>
              </a:spcBef>
              <a:spcAft>
                <a:spcPts val="0"/>
              </a:spcAft>
              <a:buSzPts val="1100"/>
              <a:buNone/>
            </a:pPr>
            <a:r>
              <a:rPr lang="en-US"/>
              <a:t>Red Hat is the world’s leading provider of enterprise open source software solutions. Award-winning support, training, and consulting services make </a:t>
            </a:r>
            <a:br>
              <a:rPr lang="en-US"/>
            </a:br>
            <a:r>
              <a:rPr lang="en-US"/>
              <a:t>Red Hat a trusted adviser to the Fortune 500. </a:t>
            </a:r>
            <a:endParaRPr/>
          </a:p>
        </p:txBody>
      </p:sp>
      <p:sp>
        <p:nvSpPr>
          <p:cNvPr id="2261" name="Google Shape;2261;p165"/>
          <p:cNvSpPr txBox="1">
            <a:spLocks noGrp="1"/>
          </p:cNvSpPr>
          <p:nvPr>
            <p:ph type="title"/>
          </p:nvPr>
        </p:nvSpPr>
        <p:spPr>
          <a:xfrm>
            <a:off x="1562906" y="426469"/>
            <a:ext cx="3678900" cy="1489200"/>
          </a:xfrm>
          <a:prstGeom prst="rect">
            <a:avLst/>
          </a:prstGeom>
          <a:noFill/>
          <a:ln>
            <a:noFill/>
          </a:ln>
        </p:spPr>
        <p:txBody>
          <a:bodyPr spcFirstLastPara="1" wrap="square" lIns="91425" tIns="91425" rIns="91425" bIns="91425" anchor="b" anchorCtr="0">
            <a:noAutofit/>
          </a:bodyPr>
          <a:lstStyle/>
          <a:p>
            <a:pPr marL="0" lvl="0" indent="0" algn="l" rtl="0">
              <a:lnSpc>
                <a:spcPct val="105000"/>
              </a:lnSpc>
              <a:spcBef>
                <a:spcPts val="0"/>
              </a:spcBef>
              <a:spcAft>
                <a:spcPts val="0"/>
              </a:spcAft>
              <a:buSzPts val="2800"/>
              <a:buNone/>
            </a:pPr>
            <a:r>
              <a:rPr lang="en-US"/>
              <a:t>Thank you</a:t>
            </a:r>
            <a:endParaRPr/>
          </a:p>
        </p:txBody>
      </p:sp>
      <p:sp>
        <p:nvSpPr>
          <p:cNvPr id="2262" name="Google Shape;2262;p16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40</a:t>
            </a:fld>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80000"/>
        </a:solidFill>
        <a:effectLst/>
      </p:bgPr>
    </p:bg>
    <p:spTree>
      <p:nvGrpSpPr>
        <p:cNvPr id="1" name="Shape 3129"/>
        <p:cNvGrpSpPr/>
        <p:nvPr/>
      </p:nvGrpSpPr>
      <p:grpSpPr>
        <a:xfrm>
          <a:off x="0" y="0"/>
          <a:ext cx="0" cy="0"/>
          <a:chOff x="0" y="0"/>
          <a:chExt cx="0" cy="0"/>
        </a:xfrm>
      </p:grpSpPr>
      <p:sp>
        <p:nvSpPr>
          <p:cNvPr id="3131" name="Google Shape;3131;p1"/>
          <p:cNvSpPr txBox="1">
            <a:spLocks noGrp="1"/>
          </p:cNvSpPr>
          <p:nvPr>
            <p:ph type="title"/>
          </p:nvPr>
        </p:nvSpPr>
        <p:spPr>
          <a:xfrm>
            <a:off x="178420" y="2001224"/>
            <a:ext cx="4137102" cy="1092069"/>
          </a:xfrm>
          <a:prstGeom prst="rect">
            <a:avLst/>
          </a:prstGeom>
          <a:noFill/>
          <a:ln>
            <a:noFill/>
          </a:ln>
        </p:spPr>
        <p:txBody>
          <a:bodyPr spcFirstLastPara="1" wrap="square" lIns="91425" tIns="91425" rIns="91425" bIns="91425" anchor="b" anchorCtr="0">
            <a:noAutofit/>
          </a:bodyPr>
          <a:lstStyle/>
          <a:p>
            <a:pPr marL="0" lvl="0" indent="0" algn="l" rtl="0">
              <a:lnSpc>
                <a:spcPct val="105000"/>
              </a:lnSpc>
              <a:spcBef>
                <a:spcPts val="0"/>
              </a:spcBef>
              <a:spcAft>
                <a:spcPts val="0"/>
              </a:spcAft>
              <a:buSzPts val="2800"/>
              <a:buNone/>
            </a:pPr>
            <a:r>
              <a:rPr lang="en-US" sz="1800" b="1" dirty="0" smtClean="0">
                <a:latin typeface="Red Hat Display"/>
                <a:ea typeface="Red Hat Display"/>
                <a:cs typeface="Red Hat Display"/>
                <a:sym typeface="Red Hat Display"/>
              </a:rPr>
              <a:t>For Additional Information or Demo Requests, Contact a Red Hat / Cisco Alliance Team Member</a:t>
            </a:r>
            <a:endParaRPr sz="1800" b="1" dirty="0">
              <a:latin typeface="Red Hat Display"/>
              <a:ea typeface="Red Hat Display"/>
              <a:cs typeface="Red Hat Display"/>
              <a:sym typeface="Red Hat Display"/>
            </a:endParaRPr>
          </a:p>
        </p:txBody>
      </p:sp>
      <p:sp>
        <p:nvSpPr>
          <p:cNvPr id="3134" name="Google Shape;3134;p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fld id="{00000000-1234-1234-1234-123412341234}" type="slidenum">
              <a:rPr kumimoji="0" lang="en-US" sz="600" b="0" i="0" u="none" strike="noStrike" kern="0" cap="none" spc="0" normalizeH="0" baseline="0" noProof="0">
                <a:ln>
                  <a:noFill/>
                </a:ln>
                <a:solidFill>
                  <a:srgbClr val="595959"/>
                </a:solidFill>
                <a:effectLst/>
                <a:uLnTx/>
                <a:uFillTx/>
                <a:latin typeface="Red Hat Text Medium"/>
                <a:sym typeface="Red Hat Text Medium"/>
              </a:rPr>
              <a:pPr marL="0" marR="0" lvl="0" indent="0" algn="ctr" defTabSz="914400" rtl="0" eaLnBrk="1" fontAlgn="auto" latinLnBrk="0" hangingPunct="1">
                <a:lnSpc>
                  <a:spcPct val="100000"/>
                </a:lnSpc>
                <a:spcBef>
                  <a:spcPts val="0"/>
                </a:spcBef>
                <a:spcAft>
                  <a:spcPts val="0"/>
                </a:spcAft>
                <a:buClr>
                  <a:srgbClr val="000000"/>
                </a:buClr>
                <a:buSzPts val="600"/>
                <a:buFont typeface="Arial"/>
                <a:buNone/>
                <a:tabLst/>
                <a:defRPr/>
              </a:pPr>
              <a:t>41</a:t>
            </a:fld>
            <a:endParaRPr kumimoji="0" sz="600" b="0" i="0" u="none" strike="noStrike" kern="0" cap="none" spc="0" normalizeH="0" baseline="0" noProof="0">
              <a:ln>
                <a:noFill/>
              </a:ln>
              <a:solidFill>
                <a:srgbClr val="595959"/>
              </a:solidFill>
              <a:effectLst/>
              <a:uLnTx/>
              <a:uFillTx/>
              <a:latin typeface="Red Hat Text Medium"/>
              <a:sym typeface="Red Hat Text Medium"/>
            </a:endParaRPr>
          </a:p>
        </p:txBody>
      </p:sp>
      <p:grpSp>
        <p:nvGrpSpPr>
          <p:cNvPr id="10" name="Group 9"/>
          <p:cNvGrpSpPr/>
          <p:nvPr/>
        </p:nvGrpSpPr>
        <p:grpSpPr>
          <a:xfrm>
            <a:off x="4495397" y="1279439"/>
            <a:ext cx="4648603" cy="3864061"/>
            <a:chOff x="2585050" y="653812"/>
            <a:chExt cx="4648603" cy="3864061"/>
          </a:xfrm>
        </p:grpSpPr>
        <p:grpSp>
          <p:nvGrpSpPr>
            <p:cNvPr id="11" name="Group 10"/>
            <p:cNvGrpSpPr/>
            <p:nvPr/>
          </p:nvGrpSpPr>
          <p:grpSpPr>
            <a:xfrm>
              <a:off x="2585050" y="653812"/>
              <a:ext cx="4648603" cy="3864061"/>
              <a:chOff x="2327597" y="997691"/>
              <a:chExt cx="4648603" cy="3864061"/>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597" y="997691"/>
                <a:ext cx="4648603" cy="195851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97" y="2956201"/>
                <a:ext cx="2377646" cy="190555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5243" y="2956201"/>
                <a:ext cx="2270957" cy="1905551"/>
              </a:xfrm>
              <a:prstGeom prst="rect">
                <a:avLst/>
              </a:prstGeom>
            </p:spPr>
          </p:pic>
        </p:gr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5050" y="2467666"/>
              <a:ext cx="891617" cy="358171"/>
            </a:xfrm>
            <a:prstGeom prst="rect">
              <a:avLst/>
            </a:prstGeom>
          </p:spPr>
        </p:pic>
      </p:grpSp>
    </p:spTree>
    <p:extLst>
      <p:ext uri="{BB962C8B-B14F-4D97-AF65-F5344CB8AC3E}">
        <p14:creationId xmlns:p14="http://schemas.microsoft.com/office/powerpoint/2010/main" val="1340232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159"/>
          <p:cNvSpPr txBox="1">
            <a:spLocks noGrp="1"/>
          </p:cNvSpPr>
          <p:nvPr>
            <p:ph type="title"/>
          </p:nvPr>
        </p:nvSpPr>
        <p:spPr>
          <a:xfrm>
            <a:off x="1567089" y="1492162"/>
            <a:ext cx="5032200" cy="810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b="1" dirty="0" smtClean="0"/>
              <a:t>Appendix A</a:t>
            </a:r>
            <a:endParaRPr sz="2900" b="1" dirty="0"/>
          </a:p>
          <a:p>
            <a:pPr marL="0" lvl="0" indent="0" algn="l" rtl="0">
              <a:spcBef>
                <a:spcPts val="0"/>
              </a:spcBef>
              <a:spcAft>
                <a:spcPts val="0"/>
              </a:spcAft>
              <a:buNone/>
            </a:pPr>
            <a:endParaRPr sz="2900" dirty="0"/>
          </a:p>
          <a:p>
            <a:pPr marL="0" lvl="0" indent="0" algn="l" rtl="0">
              <a:spcBef>
                <a:spcPts val="0"/>
              </a:spcBef>
              <a:spcAft>
                <a:spcPts val="0"/>
              </a:spcAft>
              <a:buNone/>
            </a:pPr>
            <a:endParaRPr sz="2700" dirty="0"/>
          </a:p>
          <a:p>
            <a:pPr marL="0" lvl="0" indent="0" algn="l" rtl="0">
              <a:spcBef>
                <a:spcPts val="0"/>
              </a:spcBef>
              <a:spcAft>
                <a:spcPts val="0"/>
              </a:spcAft>
              <a:buNone/>
            </a:pPr>
            <a:r>
              <a:rPr lang="en-US" sz="2900" dirty="0" smtClean="0"/>
              <a:t>Ansible vs. Terraform</a:t>
            </a:r>
            <a:endParaRPr sz="2900" dirty="0"/>
          </a:p>
          <a:p>
            <a:pPr marL="0" lvl="0" indent="0" algn="l" rtl="0">
              <a:spcBef>
                <a:spcPts val="0"/>
              </a:spcBef>
              <a:spcAft>
                <a:spcPts val="0"/>
              </a:spcAft>
              <a:buNone/>
            </a:pPr>
            <a:endParaRPr dirty="0"/>
          </a:p>
        </p:txBody>
      </p:sp>
      <p:sp>
        <p:nvSpPr>
          <p:cNvPr id="2135" name="Google Shape;2135;p1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sz="600">
                <a:solidFill>
                  <a:srgbClr val="FFFFFF"/>
                </a:solidFill>
                <a:latin typeface="Red Hat Text"/>
                <a:ea typeface="Red Hat Text"/>
                <a:cs typeface="Red Hat Text"/>
                <a:sym typeface="Red Hat Text"/>
              </a:rPr>
              <a:t>42</a:t>
            </a:fld>
            <a:endParaRPr sz="600">
              <a:solidFill>
                <a:srgbClr val="FFFFFF"/>
              </a:solidFill>
              <a:latin typeface="Red Hat Text"/>
              <a:ea typeface="Red Hat Text"/>
              <a:cs typeface="Red Hat Text"/>
              <a:sym typeface="Red Hat Text"/>
            </a:endParaRPr>
          </a:p>
        </p:txBody>
      </p:sp>
    </p:spTree>
    <p:extLst>
      <p:ext uri="{BB962C8B-B14F-4D97-AF65-F5344CB8AC3E}">
        <p14:creationId xmlns:p14="http://schemas.microsoft.com/office/powerpoint/2010/main" val="653821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43</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Orchestration vs. Configuration Management</a:t>
            </a:r>
            <a:endParaRPr sz="1200" dirty="0">
              <a:solidFill>
                <a:srgbClr val="FF0000"/>
              </a:solidFill>
            </a:endParaRPr>
          </a:p>
        </p:txBody>
      </p:sp>
      <p:sp>
        <p:nvSpPr>
          <p:cNvPr id="2" name="Rectangle 1"/>
          <p:cNvSpPr/>
          <p:nvPr/>
        </p:nvSpPr>
        <p:spPr>
          <a:xfrm>
            <a:off x="435188" y="1179715"/>
            <a:ext cx="7816500" cy="2092881"/>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1"/>
                </a:solidFill>
                <a:latin typeface="Red Hat Text" panose="02010503040201060303" pitchFamily="2" charset="0"/>
              </a:rPr>
              <a:t>Orchestration </a:t>
            </a:r>
            <a:r>
              <a:rPr lang="en-US" sz="1600" dirty="0" smtClean="0">
                <a:solidFill>
                  <a:schemeClr val="tx1"/>
                </a:solidFill>
                <a:latin typeface="Red Hat Text" panose="02010503040201060303" pitchFamily="2" charset="0"/>
              </a:rPr>
              <a:t>tools have </a:t>
            </a:r>
            <a:r>
              <a:rPr lang="en-US" sz="1600" dirty="0">
                <a:latin typeface="Red Hat Text" panose="02010503040201060303" pitchFamily="2" charset="0"/>
              </a:rPr>
              <a:t>one goal: to ensure an environment is continuously in its ‘desired state</a:t>
            </a:r>
            <a:r>
              <a:rPr lang="en-US" sz="1600" dirty="0" smtClean="0">
                <a:latin typeface="Red Hat Text" panose="02010503040201060303" pitchFamily="2" charset="0"/>
              </a:rPr>
              <a:t>.’</a:t>
            </a:r>
          </a:p>
          <a:p>
            <a:pPr marL="285750" indent="-285750">
              <a:buFont typeface="Arial" panose="020B0604020202020204" pitchFamily="34" charset="0"/>
              <a:buChar char="•"/>
            </a:pPr>
            <a:endParaRPr lang="en-US" sz="1600" dirty="0" smtClean="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Configuration </a:t>
            </a:r>
            <a:r>
              <a:rPr lang="en-US" sz="1600" dirty="0">
                <a:latin typeface="Red Hat Text" panose="02010503040201060303" pitchFamily="2" charset="0"/>
              </a:rPr>
              <a:t>management tools are different; they don’t reset a system. Instead, they locally repair an issue. </a:t>
            </a:r>
            <a:endParaRPr lang="en-US" sz="1600" dirty="0" smtClean="0">
              <a:latin typeface="Red Hat Text" panose="02010503040201060303" pitchFamily="2" charset="0"/>
            </a:endParaRPr>
          </a:p>
          <a:p>
            <a:pPr marL="285750" indent="-285750">
              <a:buFont typeface="Arial" panose="020B0604020202020204" pitchFamily="34" charset="0"/>
              <a:buChar char="•"/>
            </a:pPr>
            <a:endParaRPr lang="en-US" sz="1600" dirty="0" smtClean="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A </a:t>
            </a:r>
            <a:r>
              <a:rPr lang="en-US" sz="1600" dirty="0">
                <a:latin typeface="Red Hat Text" panose="02010503040201060303" pitchFamily="2" charset="0"/>
              </a:rPr>
              <a:t>CM tool works to repair a problem instead of replacing the system entirely. </a:t>
            </a:r>
            <a:endParaRPr lang="en-US" sz="1600" dirty="0" smtClean="0">
              <a:latin typeface="Red Hat Text" panose="02010503040201060303" pitchFamily="2" charset="0"/>
            </a:endParaRPr>
          </a:p>
          <a:p>
            <a:pPr marL="285750" indent="-285750">
              <a:buFont typeface="Arial" panose="020B0604020202020204" pitchFamily="34" charset="0"/>
              <a:buChar char="•"/>
            </a:pPr>
            <a:endParaRPr lang="en-US" sz="1800" dirty="0">
              <a:latin typeface="Red Hat Text" panose="02010503040201060303" pitchFamily="2" charset="0"/>
            </a:endParaRPr>
          </a:p>
        </p:txBody>
      </p:sp>
    </p:spTree>
    <p:extLst>
      <p:ext uri="{BB962C8B-B14F-4D97-AF65-F5344CB8AC3E}">
        <p14:creationId xmlns:p14="http://schemas.microsoft.com/office/powerpoint/2010/main" val="1125420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44</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Ansible  vs. Terraform</a:t>
            </a:r>
            <a:endParaRPr sz="1200" dirty="0">
              <a:solidFill>
                <a:srgbClr val="FF0000"/>
              </a:solidFill>
            </a:endParaRPr>
          </a:p>
        </p:txBody>
      </p:sp>
      <p:sp>
        <p:nvSpPr>
          <p:cNvPr id="3" name="Rectangle 2"/>
          <p:cNvSpPr/>
          <p:nvPr/>
        </p:nvSpPr>
        <p:spPr>
          <a:xfrm>
            <a:off x="435188" y="579983"/>
            <a:ext cx="8708812" cy="4308872"/>
          </a:xfrm>
          <a:prstGeom prst="rect">
            <a:avLst/>
          </a:prstGeom>
        </p:spPr>
        <p:txBody>
          <a:bodyPr wrap="square">
            <a:spAutoFit/>
          </a:bodyPr>
          <a:lstStyle/>
          <a:p>
            <a:pPr marL="285750" indent="-285750">
              <a:buFont typeface="Arial" panose="020B0604020202020204" pitchFamily="34" charset="0"/>
              <a:buChar char="•"/>
            </a:pPr>
            <a:r>
              <a:rPr lang="en-US" sz="1600" dirty="0">
                <a:latin typeface="Red Hat Text" panose="02010503040201060303" pitchFamily="2" charset="0"/>
              </a:rPr>
              <a:t>Terraform is an orchestration </a:t>
            </a:r>
            <a:r>
              <a:rPr lang="en-US" sz="1600" dirty="0" smtClean="0">
                <a:latin typeface="Red Hat Text" panose="02010503040201060303" pitchFamily="2" charset="0"/>
              </a:rPr>
              <a:t>tool.  Ansible is mainly a configuration management tool.</a:t>
            </a:r>
          </a:p>
          <a:p>
            <a:pPr marL="285750" indent="-285750">
              <a:buFont typeface="Arial" panose="020B0604020202020204" pitchFamily="34" charset="0"/>
              <a:buChar char="•"/>
            </a:pPr>
            <a:endParaRPr lang="en-US" sz="1600" dirty="0" smtClean="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Terraform </a:t>
            </a:r>
            <a:r>
              <a:rPr lang="en-US" sz="1600" dirty="0">
                <a:latin typeface="Red Hat Text" panose="02010503040201060303" pitchFamily="2" charset="0"/>
              </a:rPr>
              <a:t>is built for </a:t>
            </a:r>
            <a:r>
              <a:rPr lang="en-US" sz="1600" dirty="0" smtClean="0">
                <a:latin typeface="Red Hat Text" panose="02010503040201060303" pitchFamily="2" charset="0"/>
              </a:rPr>
              <a:t>orchestration </a:t>
            </a:r>
            <a:r>
              <a:rPr lang="en-US" sz="1600" dirty="0">
                <a:latin typeface="Red Hat Text" panose="02010503040201060303" pitchFamily="2" charset="0"/>
              </a:rPr>
              <a:t>as it stores the state of the environment, and when something does not function properly, it automatically computes and restores the system after reloading. </a:t>
            </a:r>
            <a:endParaRPr lang="en-US" sz="1600" dirty="0" smtClean="0">
              <a:latin typeface="Red Hat Text" panose="02010503040201060303" pitchFamily="2" charset="0"/>
            </a:endParaRPr>
          </a:p>
          <a:p>
            <a:pPr marL="285750" indent="-285750">
              <a:buFont typeface="Arial" panose="020B0604020202020204" pitchFamily="34" charset="0"/>
              <a:buChar char="•"/>
            </a:pPr>
            <a:endParaRPr lang="en-US" sz="1600" dirty="0" smtClean="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Ansible and Terraform perform </a:t>
            </a:r>
            <a:r>
              <a:rPr lang="en-US" sz="1600" dirty="0">
                <a:latin typeface="Red Hat Text" panose="02010503040201060303" pitchFamily="2" charset="0"/>
              </a:rPr>
              <a:t>differently but do have some overlaps since these functions are not mutually exclusive</a:t>
            </a:r>
            <a:r>
              <a:rPr lang="en-US" sz="1600" dirty="0" smtClean="0">
                <a:latin typeface="Red Hat Text" panose="02010503040201060303" pitchFamily="2" charset="0"/>
              </a:rPr>
              <a:t>.</a:t>
            </a:r>
          </a:p>
          <a:p>
            <a:pPr marL="285750" indent="-285750">
              <a:buFont typeface="Arial" panose="020B0604020202020204" pitchFamily="34" charset="0"/>
              <a:buChar char="•"/>
            </a:pPr>
            <a:endParaRPr lang="en-US" sz="1600" dirty="0" smtClean="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Ansible </a:t>
            </a:r>
            <a:r>
              <a:rPr lang="en-US" sz="1600" dirty="0">
                <a:latin typeface="Red Hat Text" panose="02010503040201060303" pitchFamily="2" charset="0"/>
              </a:rPr>
              <a:t>also can configure each action and instrument and ensure its functioning correctly without any error or damage.</a:t>
            </a:r>
            <a:r>
              <a:rPr lang="en-US" sz="1600" dirty="0" smtClean="0">
                <a:latin typeface="Red Hat Text" panose="02010503040201060303" pitchFamily="2" charset="0"/>
              </a:rPr>
              <a:t> </a:t>
            </a:r>
          </a:p>
          <a:p>
            <a:pPr marL="285750" indent="-285750">
              <a:buFont typeface="Arial" panose="020B0604020202020204" pitchFamily="34" charset="0"/>
              <a:buChar char="•"/>
            </a:pPr>
            <a:endParaRPr lang="en-US" sz="1600" dirty="0" smtClean="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Ansible </a:t>
            </a:r>
            <a:r>
              <a:rPr lang="en-US" sz="1600" dirty="0">
                <a:latin typeface="Red Hat Text" panose="02010503040201060303" pitchFamily="2" charset="0"/>
              </a:rPr>
              <a:t>is a bit of a hybrid since it can do both, perform orchestration and replace infrastructure. </a:t>
            </a:r>
            <a:endParaRPr lang="en-US" sz="1600" dirty="0" smtClean="0">
              <a:latin typeface="Red Hat Text" panose="02010503040201060303" pitchFamily="2" charset="0"/>
            </a:endParaRPr>
          </a:p>
          <a:p>
            <a:pPr marL="285750" indent="-285750">
              <a:buFont typeface="Arial" panose="020B0604020202020204" pitchFamily="34" charset="0"/>
              <a:buChar char="•"/>
            </a:pPr>
            <a:endParaRPr lang="en-US" sz="1600" dirty="0" smtClean="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Terraform has advanced </a:t>
            </a:r>
            <a:r>
              <a:rPr lang="en-US" sz="1600" dirty="0">
                <a:latin typeface="Red Hat Text" panose="02010503040201060303" pitchFamily="2" charset="0"/>
              </a:rPr>
              <a:t>state management capabilities, which Ansible does not.</a:t>
            </a:r>
          </a:p>
          <a:p>
            <a:pPr marL="285750" indent="-285750">
              <a:buFont typeface="Arial" panose="020B0604020202020204" pitchFamily="34" charset="0"/>
              <a:buChar char="•"/>
            </a:pPr>
            <a:endParaRPr lang="en-US" sz="1800" dirty="0">
              <a:latin typeface="Red Hat Text" panose="02010503040201060303" pitchFamily="2" charset="0"/>
            </a:endParaRPr>
          </a:p>
        </p:txBody>
      </p:sp>
    </p:spTree>
    <p:extLst>
      <p:ext uri="{BB962C8B-B14F-4D97-AF65-F5344CB8AC3E}">
        <p14:creationId xmlns:p14="http://schemas.microsoft.com/office/powerpoint/2010/main" val="567426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45</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Provisioning with Ansible</a:t>
            </a:r>
            <a:endParaRPr sz="1200" dirty="0">
              <a:solidFill>
                <a:srgbClr val="FF0000"/>
              </a:solidFill>
            </a:endParaRPr>
          </a:p>
        </p:txBody>
      </p:sp>
      <p:sp>
        <p:nvSpPr>
          <p:cNvPr id="3" name="Rectangle 2"/>
          <p:cNvSpPr/>
          <p:nvPr/>
        </p:nvSpPr>
        <p:spPr>
          <a:xfrm>
            <a:off x="335831" y="649758"/>
            <a:ext cx="8708812" cy="3539430"/>
          </a:xfrm>
          <a:prstGeom prst="rect">
            <a:avLst/>
          </a:prstGeom>
        </p:spPr>
        <p:txBody>
          <a:bodyPr wrap="square">
            <a:spAutoFit/>
          </a:bodyPr>
          <a:lstStyle/>
          <a:p>
            <a:pPr marL="285750" indent="-285750">
              <a:buFont typeface="Arial" panose="020B0604020202020204" pitchFamily="34" charset="0"/>
              <a:buChar char="•"/>
            </a:pPr>
            <a:r>
              <a:rPr lang="en-US" sz="1600" dirty="0">
                <a:latin typeface="Red Hat Text" panose="02010503040201060303" pitchFamily="2" charset="0"/>
              </a:rPr>
              <a:t>Ansible can provision the latest cloud platforms, </a:t>
            </a:r>
            <a:endParaRPr lang="en-US" sz="1600" dirty="0" smtClean="0">
              <a:latin typeface="Red Hat Text" panose="02010503040201060303" pitchFamily="2" charset="0"/>
            </a:endParaRPr>
          </a:p>
          <a:p>
            <a:r>
              <a:rPr lang="en-US" sz="1600" dirty="0" smtClean="0">
                <a:latin typeface="Red Hat Text" panose="02010503040201060303" pitchFamily="2" charset="0"/>
              </a:rPr>
              <a:t>      network </a:t>
            </a:r>
            <a:r>
              <a:rPr lang="en-US" sz="1600" dirty="0">
                <a:latin typeface="Red Hat Text" panose="02010503040201060303" pitchFamily="2" charset="0"/>
              </a:rPr>
              <a:t>devices, bare metal servers, virtualized </a:t>
            </a:r>
            <a:endParaRPr lang="en-US" sz="1600" dirty="0" smtClean="0">
              <a:latin typeface="Red Hat Text" panose="02010503040201060303" pitchFamily="2" charset="0"/>
            </a:endParaRPr>
          </a:p>
          <a:p>
            <a:r>
              <a:rPr lang="en-US" sz="1600" dirty="0">
                <a:latin typeface="Red Hat Text" panose="02010503040201060303" pitchFamily="2" charset="0"/>
              </a:rPr>
              <a:t> </a:t>
            </a:r>
            <a:r>
              <a:rPr lang="en-US" sz="1600" dirty="0" smtClean="0">
                <a:latin typeface="Red Hat Text" panose="02010503040201060303" pitchFamily="2" charset="0"/>
              </a:rPr>
              <a:t>     hosts</a:t>
            </a:r>
            <a:r>
              <a:rPr lang="en-US" sz="1600" dirty="0">
                <a:latin typeface="Red Hat Text" panose="02010503040201060303" pitchFamily="2" charset="0"/>
              </a:rPr>
              <a:t>, </a:t>
            </a:r>
            <a:r>
              <a:rPr lang="en-US" sz="1600" dirty="0" smtClean="0">
                <a:latin typeface="Red Hat Text" panose="02010503040201060303" pitchFamily="2" charset="0"/>
              </a:rPr>
              <a:t>and </a:t>
            </a:r>
            <a:r>
              <a:rPr lang="en-US" sz="1600" dirty="0">
                <a:latin typeface="Red Hat Text" panose="02010503040201060303" pitchFamily="2" charset="0"/>
              </a:rPr>
              <a:t>hypervisors reliably</a:t>
            </a:r>
            <a:r>
              <a:rPr lang="en-US" sz="1600" dirty="0" smtClean="0">
                <a:latin typeface="Red Hat Text" panose="02010503040201060303" pitchFamily="2" charset="0"/>
              </a:rPr>
              <a:t>.</a:t>
            </a:r>
          </a:p>
          <a:p>
            <a:endParaRPr lang="en-US" sz="1600" dirty="0">
              <a:latin typeface="Red Hat Text" panose="02010503040201060303" pitchFamily="2" charset="0"/>
            </a:endParaRPr>
          </a:p>
          <a:p>
            <a:pPr marL="285750" indent="-285750">
              <a:buFont typeface="Arial" panose="020B0604020202020204" pitchFamily="34" charset="0"/>
              <a:buChar char="•"/>
            </a:pPr>
            <a:r>
              <a:rPr lang="en-US" sz="1600" dirty="0">
                <a:latin typeface="Red Hat Text" panose="02010503040201060303" pitchFamily="2" charset="0"/>
              </a:rPr>
              <a:t>After completing bootstrapping, Ansible allows </a:t>
            </a:r>
            <a:endParaRPr lang="en-US" sz="1600" dirty="0" smtClean="0">
              <a:latin typeface="Red Hat Text" panose="02010503040201060303" pitchFamily="2" charset="0"/>
            </a:endParaRPr>
          </a:p>
          <a:p>
            <a:r>
              <a:rPr lang="en-US" sz="1600" dirty="0" smtClean="0">
                <a:latin typeface="Red Hat Text" panose="02010503040201060303" pitchFamily="2" charset="0"/>
              </a:rPr>
              <a:t>      separate </a:t>
            </a:r>
            <a:r>
              <a:rPr lang="en-US" sz="1600" dirty="0">
                <a:latin typeface="Red Hat Text" panose="02010503040201060303" pitchFamily="2" charset="0"/>
              </a:rPr>
              <a:t>teams to connect nodes to the storage. </a:t>
            </a:r>
            <a:endParaRPr lang="en-US" sz="1600" dirty="0" smtClean="0">
              <a:latin typeface="Red Hat Text" panose="02010503040201060303" pitchFamily="2" charset="0"/>
            </a:endParaRPr>
          </a:p>
          <a:p>
            <a:pPr marL="282575" indent="-282575"/>
            <a:r>
              <a:rPr lang="en-US" sz="1600" dirty="0" smtClean="0">
                <a:latin typeface="Red Hat Text" panose="02010503040201060303" pitchFamily="2" charset="0"/>
              </a:rPr>
              <a:t>      Ansible </a:t>
            </a:r>
            <a:r>
              <a:rPr lang="en-US" sz="1600" dirty="0">
                <a:latin typeface="Red Hat Text" panose="02010503040201060303" pitchFamily="2" charset="0"/>
              </a:rPr>
              <a:t>can add them to a load balancer, or any security patched or other operational tasks. </a:t>
            </a:r>
            <a:r>
              <a:rPr lang="en-US" sz="1600" dirty="0" smtClean="0">
                <a:latin typeface="Red Hat Text" panose="02010503040201060303" pitchFamily="2" charset="0"/>
              </a:rPr>
              <a:t>           This </a:t>
            </a:r>
            <a:r>
              <a:rPr lang="en-US" sz="1600" dirty="0">
                <a:latin typeface="Red Hat Text" panose="02010503040201060303" pitchFamily="2" charset="0"/>
              </a:rPr>
              <a:t>setup makes Ansible the perfect connecting tool for any process pipeline</a:t>
            </a:r>
            <a:r>
              <a:rPr lang="en-US" sz="1600" dirty="0" smtClean="0">
                <a:latin typeface="Red Hat Text" panose="02010503040201060303" pitchFamily="2" charset="0"/>
              </a:rPr>
              <a:t>.</a:t>
            </a:r>
          </a:p>
          <a:p>
            <a:pPr marL="282575" indent="-282575"/>
            <a:endParaRPr lang="en-US" sz="1600" dirty="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Ansible </a:t>
            </a:r>
            <a:r>
              <a:rPr lang="en-US" sz="1600" dirty="0">
                <a:latin typeface="Red Hat Text" panose="02010503040201060303" pitchFamily="2" charset="0"/>
              </a:rPr>
              <a:t>aids in automatically taking bare infrastructure right through to daily management. </a:t>
            </a:r>
            <a:endParaRPr lang="en-US" sz="1600" dirty="0" smtClean="0">
              <a:latin typeface="Red Hat Text" panose="02010503040201060303" pitchFamily="2" charset="0"/>
            </a:endParaRPr>
          </a:p>
          <a:p>
            <a:pPr marL="285750" indent="-285750">
              <a:buFont typeface="Arial" panose="020B0604020202020204" pitchFamily="34" charset="0"/>
              <a:buChar char="•"/>
            </a:pPr>
            <a:endParaRPr lang="en-US" sz="1600" dirty="0" smtClean="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Provisioning </a:t>
            </a:r>
            <a:r>
              <a:rPr lang="en-US" sz="1600" dirty="0">
                <a:latin typeface="Red Hat Text" panose="02010503040201060303" pitchFamily="2" charset="0"/>
              </a:rPr>
              <a:t>with Ansible, allows users to use a universal, human-readable automation language seamlessly across configuration management, application deployment, and orchestration.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183" y="123529"/>
            <a:ext cx="3466824" cy="1949824"/>
          </a:xfrm>
          <a:prstGeom prst="rect">
            <a:avLst/>
          </a:prstGeom>
        </p:spPr>
      </p:pic>
    </p:spTree>
    <p:extLst>
      <p:ext uri="{BB962C8B-B14F-4D97-AF65-F5344CB8AC3E}">
        <p14:creationId xmlns:p14="http://schemas.microsoft.com/office/powerpoint/2010/main" val="13934627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46</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Provisioning with Ansible</a:t>
            </a:r>
            <a:endParaRPr sz="1200" dirty="0">
              <a:solidFill>
                <a:srgbClr val="FF0000"/>
              </a:solidFill>
            </a:endParaRPr>
          </a:p>
        </p:txBody>
      </p:sp>
      <p:sp>
        <p:nvSpPr>
          <p:cNvPr id="3" name="Rectangle 2"/>
          <p:cNvSpPr/>
          <p:nvPr/>
        </p:nvSpPr>
        <p:spPr>
          <a:xfrm>
            <a:off x="435188" y="672969"/>
            <a:ext cx="8708812" cy="3785652"/>
          </a:xfrm>
          <a:prstGeom prst="rect">
            <a:avLst/>
          </a:prstGeom>
        </p:spPr>
        <p:txBody>
          <a:bodyPr wrap="square">
            <a:spAutoFit/>
          </a:bodyPr>
          <a:lstStyle/>
          <a:p>
            <a:r>
              <a:rPr lang="en-US" sz="1600" dirty="0">
                <a:latin typeface="Red Hat Text" panose="02010503040201060303" pitchFamily="2" charset="0"/>
              </a:rPr>
              <a:t>There are certain behaviors not </a:t>
            </a:r>
            <a:r>
              <a:rPr lang="en-US" sz="1600" dirty="0" smtClean="0">
                <a:latin typeface="Red Hat Text" panose="02010503040201060303" pitchFamily="2" charset="0"/>
              </a:rPr>
              <a:t>represented </a:t>
            </a:r>
            <a:r>
              <a:rPr lang="en-US" sz="1600" dirty="0">
                <a:latin typeface="Red Hat Text" panose="02010503040201060303" pitchFamily="2" charset="0"/>
              </a:rPr>
              <a:t>in </a:t>
            </a:r>
            <a:endParaRPr lang="en-US" sz="1600" dirty="0" smtClean="0">
              <a:latin typeface="Red Hat Text" panose="02010503040201060303" pitchFamily="2" charset="0"/>
            </a:endParaRPr>
          </a:p>
          <a:p>
            <a:r>
              <a:rPr lang="en-US" sz="1600" dirty="0" smtClean="0">
                <a:latin typeface="Red Hat Text" panose="02010503040201060303" pitchFamily="2" charset="0"/>
              </a:rPr>
              <a:t>Terraform’s </a:t>
            </a:r>
            <a:r>
              <a:rPr lang="en-US" sz="1600" dirty="0">
                <a:latin typeface="Red Hat Text" panose="02010503040201060303" pitchFamily="2" charset="0"/>
              </a:rPr>
              <a:t>existing </a:t>
            </a:r>
            <a:r>
              <a:rPr lang="en-US" sz="1600" dirty="0" smtClean="0">
                <a:latin typeface="Red Hat Text" panose="02010503040201060303" pitchFamily="2" charset="0"/>
              </a:rPr>
              <a:t>declarative </a:t>
            </a:r>
            <a:r>
              <a:rPr lang="en-US" sz="1600" dirty="0">
                <a:latin typeface="Red Hat Text" panose="02010503040201060303" pitchFamily="2" charset="0"/>
              </a:rPr>
              <a:t>model. This </a:t>
            </a:r>
            <a:endParaRPr lang="en-US" sz="1600" dirty="0" smtClean="0">
              <a:latin typeface="Red Hat Text" panose="02010503040201060303" pitchFamily="2" charset="0"/>
            </a:endParaRPr>
          </a:p>
          <a:p>
            <a:r>
              <a:rPr lang="en-US" sz="1600" dirty="0" smtClean="0">
                <a:latin typeface="Red Hat Text" panose="02010503040201060303" pitchFamily="2" charset="0"/>
              </a:rPr>
              <a:t>setup adds </a:t>
            </a:r>
            <a:r>
              <a:rPr lang="en-US" sz="1600" dirty="0">
                <a:latin typeface="Red Hat Text" panose="02010503040201060303" pitchFamily="2" charset="0"/>
              </a:rPr>
              <a:t>a significant amount of </a:t>
            </a:r>
            <a:r>
              <a:rPr lang="en-US" sz="1600" dirty="0" smtClean="0">
                <a:latin typeface="Red Hat Text" panose="02010503040201060303" pitchFamily="2" charset="0"/>
              </a:rPr>
              <a:t>uncertainty </a:t>
            </a:r>
          </a:p>
          <a:p>
            <a:r>
              <a:rPr lang="en-US" sz="1600" dirty="0" smtClean="0">
                <a:latin typeface="Red Hat Text" panose="02010503040201060303" pitchFamily="2" charset="0"/>
              </a:rPr>
              <a:t>and complexity </a:t>
            </a:r>
            <a:r>
              <a:rPr lang="en-US" sz="1600" dirty="0">
                <a:latin typeface="Red Hat Text" panose="02010503040201060303" pitchFamily="2" charset="0"/>
              </a:rPr>
              <a:t>when </a:t>
            </a:r>
            <a:r>
              <a:rPr lang="en-US" sz="1600" dirty="0" smtClean="0">
                <a:latin typeface="Red Hat Text" panose="02010503040201060303" pitchFamily="2" charset="0"/>
              </a:rPr>
              <a:t>using </a:t>
            </a:r>
            <a:r>
              <a:rPr lang="en-US" sz="1600" dirty="0">
                <a:latin typeface="Red Hat Text" panose="02010503040201060303" pitchFamily="2" charset="0"/>
              </a:rPr>
              <a:t>Terraform in the </a:t>
            </a:r>
            <a:endParaRPr lang="en-US" sz="1600" dirty="0" smtClean="0">
              <a:latin typeface="Red Hat Text" panose="02010503040201060303" pitchFamily="2" charset="0"/>
            </a:endParaRPr>
          </a:p>
          <a:p>
            <a:r>
              <a:rPr lang="en-US" sz="1600" dirty="0" smtClean="0">
                <a:latin typeface="Red Hat Text" panose="02010503040201060303" pitchFamily="2" charset="0"/>
              </a:rPr>
              <a:t>following ways</a:t>
            </a:r>
            <a:r>
              <a:rPr lang="en-US" sz="1600" dirty="0">
                <a:latin typeface="Red Hat Text" panose="02010503040201060303" pitchFamily="2" charset="0"/>
              </a:rPr>
              <a:t>:</a:t>
            </a:r>
          </a:p>
          <a:p>
            <a:endParaRPr lang="en-US" sz="1600" dirty="0" smtClean="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The </a:t>
            </a:r>
            <a:r>
              <a:rPr lang="en-US" sz="1600" dirty="0">
                <a:latin typeface="Red Hat Text" panose="02010503040201060303" pitchFamily="2" charset="0"/>
              </a:rPr>
              <a:t>Terraform model is unable to model the actions of provisioners when it is part of a plan. It requires coordinating more details than what is necessary for normal Terraform usage to use provisioners successfully</a:t>
            </a:r>
            <a:r>
              <a:rPr lang="en-US" sz="1600" dirty="0" smtClean="0">
                <a:latin typeface="Red Hat Text" panose="02010503040201060303" pitchFamily="2" charset="0"/>
              </a:rPr>
              <a:t>.</a:t>
            </a:r>
          </a:p>
          <a:p>
            <a:endParaRPr lang="en-US" sz="1600" dirty="0">
              <a:latin typeface="Red Hat Text" panose="02010503040201060303" pitchFamily="2" charset="0"/>
            </a:endParaRPr>
          </a:p>
          <a:p>
            <a:pPr marL="285750" indent="-285750">
              <a:buFont typeface="Arial" panose="020B0604020202020204" pitchFamily="34" charset="0"/>
              <a:buChar char="•"/>
            </a:pPr>
            <a:r>
              <a:rPr lang="en-US" sz="1600" dirty="0" smtClean="0">
                <a:latin typeface="Red Hat Text" panose="02010503040201060303" pitchFamily="2" charset="0"/>
              </a:rPr>
              <a:t>Terraform </a:t>
            </a:r>
            <a:r>
              <a:rPr lang="en-US" sz="1600" dirty="0">
                <a:latin typeface="Red Hat Text" panose="02010503040201060303" pitchFamily="2" charset="0"/>
              </a:rPr>
              <a:t>requires additional measures such as granting direct network access to the user’s servers, installing essential external software, and issuing Terraform credentials for logging in.</a:t>
            </a:r>
          </a:p>
          <a:p>
            <a:r>
              <a:rPr lang="en-US" sz="1600" dirty="0">
                <a:latin typeface="Red Hat Text" panose="02010503040201060303" pitchFamily="2" charset="0"/>
              </a:rPr>
              <a:t/>
            </a:r>
            <a:br>
              <a:rPr lang="en-US" sz="1600" dirty="0">
                <a:latin typeface="Red Hat Text" panose="02010503040201060303" pitchFamily="2" charset="0"/>
              </a:rPr>
            </a:br>
            <a:endParaRPr lang="en-US" sz="1600" dirty="0">
              <a:latin typeface="Red Hat Text" panose="02010503040201060303"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337" y="165083"/>
            <a:ext cx="3712505" cy="1778996"/>
          </a:xfrm>
          <a:prstGeom prst="rect">
            <a:avLst/>
          </a:prstGeom>
        </p:spPr>
      </p:pic>
    </p:spTree>
    <p:extLst>
      <p:ext uri="{BB962C8B-B14F-4D97-AF65-F5344CB8AC3E}">
        <p14:creationId xmlns:p14="http://schemas.microsoft.com/office/powerpoint/2010/main" val="5395504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Ansible / Puppet / Terraform</a:t>
            </a:r>
            <a:endParaRPr lang="en-US" dirty="0"/>
          </a:p>
        </p:txBody>
      </p:sp>
      <p:sp>
        <p:nvSpPr>
          <p:cNvPr id="3" name="Title 2"/>
          <p:cNvSpPr>
            <a:spLocks noGrp="1"/>
          </p:cNvSpPr>
          <p:nvPr>
            <p:ph type="title"/>
          </p:nvPr>
        </p:nvSpPr>
        <p:spPr/>
        <p:txBody>
          <a:bodyPr/>
          <a:lstStyle/>
          <a:p>
            <a:r>
              <a:rPr lang="en-US" b="1" dirty="0"/>
              <a:t>Comparison of Ansible, Puppet, and Terraform</a:t>
            </a:r>
            <a:br>
              <a:rPr lang="en-US" b="1" dirty="0"/>
            </a:b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45447776"/>
              </p:ext>
            </p:extLst>
          </p:nvPr>
        </p:nvGraphicFramePr>
        <p:xfrm>
          <a:off x="262254" y="1467597"/>
          <a:ext cx="8619568" cy="2606860"/>
        </p:xfrm>
        <a:graphic>
          <a:graphicData uri="http://schemas.openxmlformats.org/drawingml/2006/table">
            <a:tbl>
              <a:tblPr firstRow="1" bandRow="1">
                <a:tableStyleId>{5C22544A-7EE6-4342-B048-85BDC9FD1C3A}</a:tableStyleId>
              </a:tblPr>
              <a:tblGrid>
                <a:gridCol w="894193">
                  <a:extLst>
                    <a:ext uri="{9D8B030D-6E8A-4147-A177-3AD203B41FA5}">
                      <a16:colId xmlns:a16="http://schemas.microsoft.com/office/drawing/2014/main" val="3034311773"/>
                    </a:ext>
                  </a:extLst>
                </a:gridCol>
                <a:gridCol w="692560">
                  <a:extLst>
                    <a:ext uri="{9D8B030D-6E8A-4147-A177-3AD203B41FA5}">
                      <a16:colId xmlns:a16="http://schemas.microsoft.com/office/drawing/2014/main" val="2595797536"/>
                    </a:ext>
                  </a:extLst>
                </a:gridCol>
                <a:gridCol w="739588">
                  <a:extLst>
                    <a:ext uri="{9D8B030D-6E8A-4147-A177-3AD203B41FA5}">
                      <a16:colId xmlns:a16="http://schemas.microsoft.com/office/drawing/2014/main" val="245456155"/>
                    </a:ext>
                  </a:extLst>
                </a:gridCol>
                <a:gridCol w="739588">
                  <a:extLst>
                    <a:ext uri="{9D8B030D-6E8A-4147-A177-3AD203B41FA5}">
                      <a16:colId xmlns:a16="http://schemas.microsoft.com/office/drawing/2014/main" val="2299816358"/>
                    </a:ext>
                  </a:extLst>
                </a:gridCol>
                <a:gridCol w="1210236">
                  <a:extLst>
                    <a:ext uri="{9D8B030D-6E8A-4147-A177-3AD203B41FA5}">
                      <a16:colId xmlns:a16="http://schemas.microsoft.com/office/drawing/2014/main" val="1863498559"/>
                    </a:ext>
                  </a:extLst>
                </a:gridCol>
                <a:gridCol w="968188">
                  <a:extLst>
                    <a:ext uri="{9D8B030D-6E8A-4147-A177-3AD203B41FA5}">
                      <a16:colId xmlns:a16="http://schemas.microsoft.com/office/drawing/2014/main" val="378288296"/>
                    </a:ext>
                  </a:extLst>
                </a:gridCol>
                <a:gridCol w="739588">
                  <a:extLst>
                    <a:ext uri="{9D8B030D-6E8A-4147-A177-3AD203B41FA5}">
                      <a16:colId xmlns:a16="http://schemas.microsoft.com/office/drawing/2014/main" val="4165530020"/>
                    </a:ext>
                  </a:extLst>
                </a:gridCol>
                <a:gridCol w="806824">
                  <a:extLst>
                    <a:ext uri="{9D8B030D-6E8A-4147-A177-3AD203B41FA5}">
                      <a16:colId xmlns:a16="http://schemas.microsoft.com/office/drawing/2014/main" val="3523850863"/>
                    </a:ext>
                  </a:extLst>
                </a:gridCol>
                <a:gridCol w="968188">
                  <a:extLst>
                    <a:ext uri="{9D8B030D-6E8A-4147-A177-3AD203B41FA5}">
                      <a16:colId xmlns:a16="http://schemas.microsoft.com/office/drawing/2014/main" val="3686426477"/>
                    </a:ext>
                  </a:extLst>
                </a:gridCol>
                <a:gridCol w="860615">
                  <a:extLst>
                    <a:ext uri="{9D8B030D-6E8A-4147-A177-3AD203B41FA5}">
                      <a16:colId xmlns:a16="http://schemas.microsoft.com/office/drawing/2014/main" val="3893350046"/>
                    </a:ext>
                  </a:extLst>
                </a:gridCol>
              </a:tblGrid>
              <a:tr h="651715">
                <a:tc>
                  <a:txBody>
                    <a:bodyPr/>
                    <a:lstStyle/>
                    <a:p>
                      <a:endParaRPr lang="en-US" dirty="0"/>
                    </a:p>
                  </a:txBody>
                  <a:tcPr anchor="ctr"/>
                </a:tc>
                <a:tc>
                  <a:txBody>
                    <a:bodyPr/>
                    <a:lstStyle/>
                    <a:p>
                      <a:r>
                        <a:rPr lang="en-US" sz="1100" dirty="0" smtClean="0">
                          <a:latin typeface="Red Hat Display Medium" panose="02010603040201060303" pitchFamily="2" charset="0"/>
                        </a:rPr>
                        <a:t>Source</a:t>
                      </a:r>
                      <a:endParaRPr lang="en-US" sz="1100" dirty="0">
                        <a:latin typeface="Red Hat Display Medium" panose="02010603040201060303" pitchFamily="2" charset="0"/>
                      </a:endParaRPr>
                    </a:p>
                  </a:txBody>
                  <a:tcPr anchor="ctr"/>
                </a:tc>
                <a:tc>
                  <a:txBody>
                    <a:bodyPr/>
                    <a:lstStyle/>
                    <a:p>
                      <a:r>
                        <a:rPr lang="en-US" sz="1100" dirty="0" smtClean="0">
                          <a:latin typeface="Red Hat Display Medium" panose="02010603040201060303" pitchFamily="2" charset="0"/>
                        </a:rPr>
                        <a:t>Cloud</a:t>
                      </a:r>
                      <a:endParaRPr lang="en-US" sz="1100" dirty="0">
                        <a:latin typeface="Red Hat Display Medium" panose="02010603040201060303" pitchFamily="2" charset="0"/>
                      </a:endParaRPr>
                    </a:p>
                  </a:txBody>
                  <a:tcPr anchor="ctr"/>
                </a:tc>
                <a:tc>
                  <a:txBody>
                    <a:bodyPr/>
                    <a:lstStyle/>
                    <a:p>
                      <a:r>
                        <a:rPr lang="en-US" sz="1100" dirty="0" smtClean="0">
                          <a:latin typeface="Red Hat Display Medium" panose="02010603040201060303" pitchFamily="2" charset="0"/>
                        </a:rPr>
                        <a:t>Type</a:t>
                      </a:r>
                      <a:endParaRPr lang="en-US" sz="1100" dirty="0">
                        <a:latin typeface="Red Hat Display Medium" panose="02010603040201060303" pitchFamily="2" charset="0"/>
                      </a:endParaRPr>
                    </a:p>
                  </a:txBody>
                  <a:tcPr anchor="ctr"/>
                </a:tc>
                <a:tc>
                  <a:txBody>
                    <a:bodyPr/>
                    <a:lstStyle/>
                    <a:p>
                      <a:r>
                        <a:rPr lang="en-US" sz="1100" dirty="0" smtClean="0">
                          <a:latin typeface="Red Hat Display Medium" panose="02010603040201060303" pitchFamily="2" charset="0"/>
                        </a:rPr>
                        <a:t>Infrastructure</a:t>
                      </a:r>
                      <a:endParaRPr lang="en-US" sz="1100" dirty="0">
                        <a:latin typeface="Red Hat Display Medium" panose="02010603040201060303" pitchFamily="2" charset="0"/>
                      </a:endParaRPr>
                    </a:p>
                  </a:txBody>
                  <a:tcPr anchor="ctr"/>
                </a:tc>
                <a:tc>
                  <a:txBody>
                    <a:bodyPr/>
                    <a:lstStyle/>
                    <a:p>
                      <a:r>
                        <a:rPr lang="en-US" sz="1100" dirty="0" smtClean="0">
                          <a:latin typeface="Red Hat Display Medium" panose="02010603040201060303" pitchFamily="2" charset="0"/>
                        </a:rPr>
                        <a:t>Language</a:t>
                      </a:r>
                      <a:endParaRPr lang="en-US" sz="1100" dirty="0">
                        <a:latin typeface="Red Hat Display Medium" panose="02010603040201060303" pitchFamily="2" charset="0"/>
                      </a:endParaRPr>
                    </a:p>
                  </a:txBody>
                  <a:tcPr anchor="ctr"/>
                </a:tc>
                <a:tc>
                  <a:txBody>
                    <a:bodyPr/>
                    <a:lstStyle/>
                    <a:p>
                      <a:r>
                        <a:rPr lang="en-US" sz="1100" dirty="0" smtClean="0">
                          <a:latin typeface="Red Hat Display Medium" panose="02010603040201060303" pitchFamily="2" charset="0"/>
                        </a:rPr>
                        <a:t>Agent</a:t>
                      </a:r>
                      <a:endParaRPr lang="en-US" sz="1100" dirty="0">
                        <a:latin typeface="Red Hat Display Medium" panose="02010603040201060303" pitchFamily="2" charset="0"/>
                      </a:endParaRPr>
                    </a:p>
                  </a:txBody>
                  <a:tcPr anchor="ctr"/>
                </a:tc>
                <a:tc>
                  <a:txBody>
                    <a:bodyPr/>
                    <a:lstStyle/>
                    <a:p>
                      <a:r>
                        <a:rPr lang="en-US" sz="1100" dirty="0" smtClean="0">
                          <a:latin typeface="Red Hat Display Medium" panose="02010603040201060303" pitchFamily="2" charset="0"/>
                        </a:rPr>
                        <a:t>Master</a:t>
                      </a:r>
                      <a:endParaRPr lang="en-US" sz="1100" dirty="0">
                        <a:latin typeface="Red Hat Display Medium" panose="02010603040201060303" pitchFamily="2" charset="0"/>
                      </a:endParaRPr>
                    </a:p>
                  </a:txBody>
                  <a:tcPr anchor="ctr"/>
                </a:tc>
                <a:tc>
                  <a:txBody>
                    <a:bodyPr/>
                    <a:lstStyle/>
                    <a:p>
                      <a:r>
                        <a:rPr lang="en-US" sz="1100" dirty="0" smtClean="0">
                          <a:latin typeface="Red Hat Display Medium" panose="02010603040201060303" pitchFamily="2" charset="0"/>
                        </a:rPr>
                        <a:t>Community</a:t>
                      </a:r>
                      <a:endParaRPr lang="en-US" sz="1100" dirty="0">
                        <a:latin typeface="Red Hat Display Medium" panose="02010603040201060303" pitchFamily="2" charset="0"/>
                      </a:endParaRPr>
                    </a:p>
                  </a:txBody>
                  <a:tcPr anchor="ctr"/>
                </a:tc>
                <a:tc>
                  <a:txBody>
                    <a:bodyPr/>
                    <a:lstStyle/>
                    <a:p>
                      <a:r>
                        <a:rPr lang="en-US" sz="1100" dirty="0" smtClean="0">
                          <a:latin typeface="Red Hat Display Medium" panose="02010603040201060303" pitchFamily="2" charset="0"/>
                        </a:rPr>
                        <a:t>Maturity</a:t>
                      </a:r>
                      <a:endParaRPr lang="en-US" sz="1100" dirty="0">
                        <a:latin typeface="Red Hat Display Medium" panose="02010603040201060303" pitchFamily="2" charset="0"/>
                      </a:endParaRPr>
                    </a:p>
                  </a:txBody>
                  <a:tcPr anchor="ctr"/>
                </a:tc>
                <a:extLst>
                  <a:ext uri="{0D108BD9-81ED-4DB2-BD59-A6C34878D82A}">
                    <a16:rowId xmlns:a16="http://schemas.microsoft.com/office/drawing/2014/main" val="3070482950"/>
                  </a:ext>
                </a:extLst>
              </a:tr>
              <a:tr h="651715">
                <a:tc>
                  <a:txBody>
                    <a:bodyPr/>
                    <a:lstStyle/>
                    <a:p>
                      <a:r>
                        <a:rPr lang="en-US" sz="1200" dirty="0" smtClean="0">
                          <a:solidFill>
                            <a:schemeClr val="bg1"/>
                          </a:solidFill>
                          <a:latin typeface="Red Hat Text" panose="02010503040201060303" pitchFamily="2" charset="0"/>
                        </a:rPr>
                        <a:t>Puppet</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Open</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All</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Config</a:t>
                      </a:r>
                    </a:p>
                    <a:p>
                      <a:r>
                        <a:rPr lang="en-US" sz="1200" dirty="0" smtClean="0">
                          <a:solidFill>
                            <a:schemeClr val="bg1"/>
                          </a:solidFill>
                          <a:latin typeface="Red Hat Text" panose="02010503040201060303" pitchFamily="2" charset="0"/>
                        </a:rPr>
                        <a:t>Mgmt</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Mutable</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Declarative</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Yes</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Yes</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Large</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High</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extLst>
                  <a:ext uri="{0D108BD9-81ED-4DB2-BD59-A6C34878D82A}">
                    <a16:rowId xmlns:a16="http://schemas.microsoft.com/office/drawing/2014/main" val="4102228243"/>
                  </a:ext>
                </a:extLst>
              </a:tr>
              <a:tr h="651715">
                <a:tc>
                  <a:txBody>
                    <a:bodyPr/>
                    <a:lstStyle/>
                    <a:p>
                      <a:r>
                        <a:rPr lang="en-US" sz="1200" dirty="0" smtClean="0">
                          <a:solidFill>
                            <a:schemeClr val="bg1"/>
                          </a:solidFill>
                          <a:latin typeface="Red Hat Text" panose="02010503040201060303" pitchFamily="2" charset="0"/>
                        </a:rPr>
                        <a:t>Ansible</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tc>
                  <a:txBody>
                    <a:bodyPr/>
                    <a:lstStyle/>
                    <a:p>
                      <a:r>
                        <a:rPr lang="en-US" sz="1200" dirty="0" smtClean="0">
                          <a:solidFill>
                            <a:schemeClr val="bg1"/>
                          </a:solidFill>
                          <a:latin typeface="Red Hat Text" panose="02010503040201060303" pitchFamily="2" charset="0"/>
                        </a:rPr>
                        <a:t>Open</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tc>
                  <a:txBody>
                    <a:bodyPr/>
                    <a:lstStyle/>
                    <a:p>
                      <a:r>
                        <a:rPr lang="en-US" sz="1200" dirty="0" smtClean="0">
                          <a:solidFill>
                            <a:schemeClr val="bg1"/>
                          </a:solidFill>
                          <a:latin typeface="Red Hat Text" panose="02010503040201060303" pitchFamily="2" charset="0"/>
                        </a:rPr>
                        <a:t>All</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tc>
                  <a:txBody>
                    <a:bodyPr/>
                    <a:lstStyle/>
                    <a:p>
                      <a:r>
                        <a:rPr lang="en-US" sz="1200" dirty="0" smtClean="0">
                          <a:solidFill>
                            <a:schemeClr val="bg1"/>
                          </a:solidFill>
                          <a:latin typeface="Red Hat Text" panose="02010503040201060303" pitchFamily="2" charset="0"/>
                        </a:rPr>
                        <a:t>Config</a:t>
                      </a:r>
                    </a:p>
                    <a:p>
                      <a:r>
                        <a:rPr lang="en-US" sz="1200" dirty="0" smtClean="0">
                          <a:solidFill>
                            <a:schemeClr val="bg1"/>
                          </a:solidFill>
                          <a:latin typeface="Red Hat Text" panose="02010503040201060303" pitchFamily="2" charset="0"/>
                        </a:rPr>
                        <a:t>Mgmt</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tc>
                  <a:txBody>
                    <a:bodyPr/>
                    <a:lstStyle/>
                    <a:p>
                      <a:r>
                        <a:rPr lang="en-US" sz="1200" dirty="0" smtClean="0">
                          <a:solidFill>
                            <a:schemeClr val="bg1"/>
                          </a:solidFill>
                          <a:latin typeface="Red Hat Text" panose="02010503040201060303" pitchFamily="2" charset="0"/>
                        </a:rPr>
                        <a:t>Mutable</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tc>
                  <a:txBody>
                    <a:bodyPr/>
                    <a:lstStyle/>
                    <a:p>
                      <a:r>
                        <a:rPr lang="en-US" sz="1200" dirty="0" smtClean="0">
                          <a:solidFill>
                            <a:schemeClr val="bg1"/>
                          </a:solidFill>
                          <a:latin typeface="Red Hat Text" panose="02010503040201060303" pitchFamily="2" charset="0"/>
                        </a:rPr>
                        <a:t>Procedural</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tc>
                  <a:txBody>
                    <a:bodyPr/>
                    <a:lstStyle/>
                    <a:p>
                      <a:r>
                        <a:rPr lang="en-US" sz="1200" dirty="0" smtClean="0">
                          <a:solidFill>
                            <a:schemeClr val="bg1"/>
                          </a:solidFill>
                          <a:latin typeface="Red Hat Text" panose="02010503040201060303" pitchFamily="2" charset="0"/>
                        </a:rPr>
                        <a:t>No</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tc>
                  <a:txBody>
                    <a:bodyPr/>
                    <a:lstStyle/>
                    <a:p>
                      <a:r>
                        <a:rPr lang="en-US" sz="1200" dirty="0" smtClean="0">
                          <a:solidFill>
                            <a:schemeClr val="bg1"/>
                          </a:solidFill>
                          <a:latin typeface="Red Hat Text" panose="02010503040201060303" pitchFamily="2" charset="0"/>
                        </a:rPr>
                        <a:t>No</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tc>
                  <a:txBody>
                    <a:bodyPr/>
                    <a:lstStyle/>
                    <a:p>
                      <a:r>
                        <a:rPr lang="en-US" sz="1200" dirty="0" smtClean="0">
                          <a:solidFill>
                            <a:schemeClr val="bg1"/>
                          </a:solidFill>
                          <a:latin typeface="Red Hat Text" panose="02010503040201060303" pitchFamily="2" charset="0"/>
                        </a:rPr>
                        <a:t>Huge</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tc>
                  <a:txBody>
                    <a:bodyPr/>
                    <a:lstStyle/>
                    <a:p>
                      <a:r>
                        <a:rPr lang="en-US" sz="1200" dirty="0" smtClean="0">
                          <a:solidFill>
                            <a:schemeClr val="bg1"/>
                          </a:solidFill>
                          <a:latin typeface="Red Hat Text" panose="02010503040201060303" pitchFamily="2" charset="0"/>
                        </a:rPr>
                        <a:t>Medium</a:t>
                      </a:r>
                      <a:endParaRPr lang="en-US" sz="1200" dirty="0">
                        <a:solidFill>
                          <a:schemeClr val="bg1"/>
                        </a:solidFill>
                        <a:latin typeface="Red Hat Text" panose="02010503040201060303" pitchFamily="2" charset="0"/>
                      </a:endParaRPr>
                    </a:p>
                  </a:txBody>
                  <a:tcPr anchor="ctr">
                    <a:solidFill>
                      <a:schemeClr val="accent1">
                        <a:lumMod val="75000"/>
                        <a:alpha val="78000"/>
                      </a:schemeClr>
                    </a:solidFill>
                  </a:tcPr>
                </a:tc>
                <a:extLst>
                  <a:ext uri="{0D108BD9-81ED-4DB2-BD59-A6C34878D82A}">
                    <a16:rowId xmlns:a16="http://schemas.microsoft.com/office/drawing/2014/main" val="328802257"/>
                  </a:ext>
                </a:extLst>
              </a:tr>
              <a:tr h="651715">
                <a:tc>
                  <a:txBody>
                    <a:bodyPr/>
                    <a:lstStyle/>
                    <a:p>
                      <a:r>
                        <a:rPr lang="en-US" sz="1200" dirty="0" smtClean="0">
                          <a:solidFill>
                            <a:schemeClr val="bg1"/>
                          </a:solidFill>
                          <a:latin typeface="Red Hat Text" panose="02010503040201060303" pitchFamily="2" charset="0"/>
                        </a:rPr>
                        <a:t>Terraform</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Open</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All</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Config</a:t>
                      </a:r>
                    </a:p>
                    <a:p>
                      <a:r>
                        <a:rPr lang="en-US" sz="1200" dirty="0" smtClean="0">
                          <a:solidFill>
                            <a:schemeClr val="bg1"/>
                          </a:solidFill>
                          <a:latin typeface="Red Hat Text" panose="02010503040201060303" pitchFamily="2" charset="0"/>
                        </a:rPr>
                        <a:t>Mgmt</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Mutable</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Declarative</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No</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No</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Huge</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tc>
                  <a:txBody>
                    <a:bodyPr/>
                    <a:lstStyle/>
                    <a:p>
                      <a:r>
                        <a:rPr lang="en-US" sz="1200" dirty="0" smtClean="0">
                          <a:solidFill>
                            <a:schemeClr val="bg1"/>
                          </a:solidFill>
                          <a:latin typeface="Red Hat Text" panose="02010503040201060303" pitchFamily="2" charset="0"/>
                        </a:rPr>
                        <a:t>Low</a:t>
                      </a:r>
                      <a:endParaRPr lang="en-US" sz="1200" dirty="0">
                        <a:solidFill>
                          <a:schemeClr val="bg1"/>
                        </a:solidFill>
                        <a:latin typeface="Red Hat Text" panose="02010503040201060303" pitchFamily="2" charset="0"/>
                      </a:endParaRPr>
                    </a:p>
                  </a:txBody>
                  <a:tcPr anchor="ctr">
                    <a:solidFill>
                      <a:schemeClr val="accent1">
                        <a:lumMod val="60000"/>
                        <a:lumOff val="40000"/>
                        <a:alpha val="78000"/>
                      </a:schemeClr>
                    </a:solidFill>
                  </a:tcPr>
                </a:tc>
                <a:extLst>
                  <a:ext uri="{0D108BD9-81ED-4DB2-BD59-A6C34878D82A}">
                    <a16:rowId xmlns:a16="http://schemas.microsoft.com/office/drawing/2014/main" val="1107326527"/>
                  </a:ext>
                </a:extLst>
              </a:tr>
            </a:tbl>
          </a:graphicData>
        </a:graphic>
      </p:graphicFrame>
    </p:spTree>
    <p:extLst>
      <p:ext uri="{BB962C8B-B14F-4D97-AF65-F5344CB8AC3E}">
        <p14:creationId xmlns:p14="http://schemas.microsoft.com/office/powerpoint/2010/main" val="1453544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159"/>
          <p:cNvSpPr txBox="1">
            <a:spLocks noGrp="1"/>
          </p:cNvSpPr>
          <p:nvPr>
            <p:ph type="title"/>
          </p:nvPr>
        </p:nvSpPr>
        <p:spPr>
          <a:xfrm>
            <a:off x="1459513" y="1519056"/>
            <a:ext cx="5032200" cy="810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b="1" dirty="0" smtClean="0"/>
              <a:t>Appendix B</a:t>
            </a:r>
            <a:endParaRPr sz="2900" b="1" dirty="0"/>
          </a:p>
          <a:p>
            <a:pPr marL="0" lvl="0" indent="0" algn="l" rtl="0">
              <a:spcBef>
                <a:spcPts val="0"/>
              </a:spcBef>
              <a:spcAft>
                <a:spcPts val="0"/>
              </a:spcAft>
              <a:buNone/>
            </a:pPr>
            <a:endParaRPr sz="2900" dirty="0"/>
          </a:p>
          <a:p>
            <a:pPr marL="0" lvl="0" indent="0" algn="l" rtl="0">
              <a:spcBef>
                <a:spcPts val="0"/>
              </a:spcBef>
              <a:spcAft>
                <a:spcPts val="0"/>
              </a:spcAft>
              <a:buNone/>
            </a:pPr>
            <a:endParaRPr sz="2700" dirty="0"/>
          </a:p>
          <a:p>
            <a:pPr marL="0" lvl="0" indent="0" algn="l" rtl="0">
              <a:spcBef>
                <a:spcPts val="0"/>
              </a:spcBef>
              <a:spcAft>
                <a:spcPts val="0"/>
              </a:spcAft>
              <a:buNone/>
            </a:pPr>
            <a:endParaRPr sz="2900" dirty="0"/>
          </a:p>
          <a:p>
            <a:pPr marL="0" lvl="0" indent="0" algn="l" rtl="0">
              <a:spcBef>
                <a:spcPts val="0"/>
              </a:spcBef>
              <a:spcAft>
                <a:spcPts val="0"/>
              </a:spcAft>
              <a:buNone/>
            </a:pPr>
            <a:r>
              <a:rPr lang="en-US" dirty="0" smtClean="0"/>
              <a:t>Cisco Modeling Labs</a:t>
            </a:r>
            <a:endParaRPr dirty="0"/>
          </a:p>
        </p:txBody>
      </p:sp>
      <p:sp>
        <p:nvSpPr>
          <p:cNvPr id="2135" name="Google Shape;2135;p1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sz="600">
                <a:solidFill>
                  <a:srgbClr val="FFFFFF"/>
                </a:solidFill>
                <a:latin typeface="Red Hat Text"/>
                <a:ea typeface="Red Hat Text"/>
                <a:cs typeface="Red Hat Text"/>
                <a:sym typeface="Red Hat Text"/>
              </a:rPr>
              <a:t>48</a:t>
            </a:fld>
            <a:endParaRPr sz="600">
              <a:solidFill>
                <a:srgbClr val="FFFFFF"/>
              </a:solidFill>
              <a:latin typeface="Red Hat Text"/>
              <a:ea typeface="Red Hat Text"/>
              <a:cs typeface="Red Hat Text"/>
              <a:sym typeface="Red Hat Text"/>
            </a:endParaRPr>
          </a:p>
        </p:txBody>
      </p:sp>
    </p:spTree>
    <p:extLst>
      <p:ext uri="{BB962C8B-B14F-4D97-AF65-F5344CB8AC3E}">
        <p14:creationId xmlns:p14="http://schemas.microsoft.com/office/powerpoint/2010/main" val="2472318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49</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a:t>
            </a:r>
            <a:endParaRPr sz="1200"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074" y="1042774"/>
            <a:ext cx="7177810" cy="3305706"/>
          </a:xfrm>
          <a:prstGeom prst="rect">
            <a:avLst/>
          </a:prstGeom>
        </p:spPr>
      </p:pic>
    </p:spTree>
    <p:extLst>
      <p:ext uri="{BB962C8B-B14F-4D97-AF65-F5344CB8AC3E}">
        <p14:creationId xmlns:p14="http://schemas.microsoft.com/office/powerpoint/2010/main" val="1876449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14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a:t>
            </a:fld>
            <a:endParaRPr/>
          </a:p>
        </p:txBody>
      </p:sp>
      <p:cxnSp>
        <p:nvCxnSpPr>
          <p:cNvPr id="1812" name="Google Shape;1812;p145"/>
          <p:cNvCxnSpPr/>
          <p:nvPr/>
        </p:nvCxnSpPr>
        <p:spPr>
          <a:xfrm>
            <a:off x="2961375" y="964975"/>
            <a:ext cx="16500" cy="3939000"/>
          </a:xfrm>
          <a:prstGeom prst="straightConnector1">
            <a:avLst/>
          </a:prstGeom>
          <a:noFill/>
          <a:ln w="9525" cap="flat" cmpd="sng">
            <a:solidFill>
              <a:schemeClr val="dk2"/>
            </a:solidFill>
            <a:prstDash val="dot"/>
            <a:round/>
            <a:headEnd type="none" w="sm" len="sm"/>
            <a:tailEnd type="none" w="sm" len="sm"/>
          </a:ln>
        </p:spPr>
      </p:cxnSp>
      <p:sp>
        <p:nvSpPr>
          <p:cNvPr id="1813" name="Google Shape;1813;p145"/>
          <p:cNvSpPr txBox="1"/>
          <p:nvPr/>
        </p:nvSpPr>
        <p:spPr>
          <a:xfrm>
            <a:off x="3178200" y="985925"/>
            <a:ext cx="5893500" cy="9576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Red Hat Text"/>
                <a:ea typeface="Red Hat Text"/>
                <a:cs typeface="Red Hat Text"/>
                <a:sym typeface="Red Hat Text"/>
              </a:rPr>
              <a:t>The complete scope of a private cloud is enabled with Cisco and Red Hat’s complimentary product portfolios, to deliver private and multi-cloud deployment and management capabilities. Our joint solutions offer </a:t>
            </a:r>
            <a:r>
              <a:rPr lang="en-US" sz="900" dirty="0" smtClean="0">
                <a:solidFill>
                  <a:schemeClr val="dk1"/>
                </a:solidFill>
                <a:latin typeface="Red Hat Text"/>
                <a:ea typeface="Red Hat Text"/>
                <a:cs typeface="Red Hat Text"/>
                <a:sym typeface="Red Hat Text"/>
              </a:rPr>
              <a:t>consolidated</a:t>
            </a:r>
            <a:r>
              <a:rPr lang="en-US" sz="900" b="0" i="0" u="none" strike="noStrike" cap="none" dirty="0" smtClean="0">
                <a:solidFill>
                  <a:schemeClr val="dk1"/>
                </a:solidFill>
                <a:latin typeface="Red Hat Text"/>
                <a:ea typeface="Red Hat Text"/>
                <a:cs typeface="Red Hat Text"/>
                <a:sym typeface="Red Hat Text"/>
              </a:rPr>
              <a:t> management</a:t>
            </a:r>
            <a:r>
              <a:rPr lang="en-US" sz="900" b="0" i="0" u="none" strike="noStrike" cap="none" dirty="0">
                <a:solidFill>
                  <a:schemeClr val="dk1"/>
                </a:solidFill>
                <a:latin typeface="Red Hat Text"/>
                <a:ea typeface="Red Hat Text"/>
                <a:cs typeface="Red Hat Text"/>
                <a:sym typeface="Red Hat Text"/>
              </a:rPr>
              <a:t>, orchestration, and monitoring for mission-critical workloads. </a:t>
            </a:r>
            <a:r>
              <a:rPr lang="en-US" sz="900" b="0" i="0" u="none" strike="noStrike" cap="none" dirty="0" smtClean="0">
                <a:solidFill>
                  <a:schemeClr val="dk1"/>
                </a:solidFill>
                <a:latin typeface="Red Hat Text"/>
                <a:ea typeface="Red Hat Text"/>
                <a:cs typeface="Red Hat Text"/>
                <a:sym typeface="Red Hat Text"/>
              </a:rPr>
              <a:t>ACI </a:t>
            </a:r>
            <a:r>
              <a:rPr lang="en-US" sz="900" b="0" i="0" u="none" strike="noStrike" cap="none" dirty="0">
                <a:solidFill>
                  <a:schemeClr val="dk1"/>
                </a:solidFill>
                <a:latin typeface="Red Hat Text"/>
                <a:ea typeface="Red Hat Text"/>
                <a:cs typeface="Red Hat Text"/>
                <a:sym typeface="Red Hat Text"/>
              </a:rPr>
              <a:t>integration with Ansible &amp; </a:t>
            </a:r>
            <a:r>
              <a:rPr lang="en-US" sz="900" b="0" i="0" u="none" strike="noStrike" cap="none" dirty="0" smtClean="0">
                <a:solidFill>
                  <a:schemeClr val="dk1"/>
                </a:solidFill>
                <a:latin typeface="Red Hat Text"/>
                <a:ea typeface="Red Hat Text"/>
                <a:cs typeface="Red Hat Text"/>
                <a:sym typeface="Red Hat Text"/>
              </a:rPr>
              <a:t>OpenShift delivers </a:t>
            </a:r>
            <a:r>
              <a:rPr lang="en-US" sz="900" b="0" i="0" u="none" strike="noStrike" cap="none" dirty="0">
                <a:solidFill>
                  <a:schemeClr val="dk1"/>
                </a:solidFill>
                <a:latin typeface="Red Hat Text"/>
                <a:ea typeface="Red Hat Text"/>
                <a:cs typeface="Red Hat Text"/>
                <a:sym typeface="Red Hat Text"/>
              </a:rPr>
              <a:t>network </a:t>
            </a:r>
            <a:r>
              <a:rPr lang="en-US" sz="900" dirty="0" smtClean="0">
                <a:solidFill>
                  <a:schemeClr val="dk1"/>
                </a:solidFill>
                <a:latin typeface="Red Hat Text"/>
                <a:ea typeface="Red Hat Text"/>
                <a:cs typeface="Red Hat Text"/>
                <a:sym typeface="Red Hat Text"/>
              </a:rPr>
              <a:t>and</a:t>
            </a:r>
            <a:r>
              <a:rPr lang="en-US" sz="900" b="0" i="0" u="none" strike="noStrike" cap="none" dirty="0" smtClean="0">
                <a:solidFill>
                  <a:schemeClr val="dk1"/>
                </a:solidFill>
                <a:latin typeface="Red Hat Text"/>
                <a:ea typeface="Red Hat Text"/>
                <a:cs typeface="Red Hat Text"/>
                <a:sym typeface="Red Hat Text"/>
              </a:rPr>
              <a:t> </a:t>
            </a:r>
            <a:r>
              <a:rPr lang="en-US" sz="900" b="0" i="0" u="none" strike="noStrike" cap="none" dirty="0">
                <a:solidFill>
                  <a:schemeClr val="dk1"/>
                </a:solidFill>
                <a:latin typeface="Red Hat Text"/>
                <a:ea typeface="Red Hat Text"/>
                <a:cs typeface="Red Hat Text"/>
                <a:sym typeface="Red Hat Text"/>
              </a:rPr>
              <a:t>workload </a:t>
            </a:r>
            <a:r>
              <a:rPr lang="en-US" sz="900" dirty="0" smtClean="0">
                <a:solidFill>
                  <a:schemeClr val="dk1"/>
                </a:solidFill>
                <a:latin typeface="Red Hat Text"/>
                <a:ea typeface="Red Hat Text"/>
                <a:cs typeface="Red Hat Text"/>
                <a:sym typeface="Red Hat Text"/>
              </a:rPr>
              <a:t>automation and orchestration</a:t>
            </a:r>
            <a:r>
              <a:rPr lang="en-US" sz="900" b="0" i="0" u="none" strike="noStrike" cap="none" dirty="0" smtClean="0">
                <a:solidFill>
                  <a:schemeClr val="dk1"/>
                </a:solidFill>
                <a:latin typeface="Red Hat Text"/>
                <a:ea typeface="Red Hat Text"/>
                <a:cs typeface="Red Hat Text"/>
                <a:sym typeface="Red Hat Text"/>
              </a:rPr>
              <a:t> </a:t>
            </a:r>
            <a:r>
              <a:rPr lang="en-US" sz="900" b="0" i="0" u="none" strike="noStrike" cap="none" dirty="0">
                <a:solidFill>
                  <a:schemeClr val="dk1"/>
                </a:solidFill>
                <a:latin typeface="Red Hat Text"/>
                <a:ea typeface="Red Hat Text"/>
                <a:cs typeface="Red Hat Text"/>
                <a:sym typeface="Red Hat Text"/>
              </a:rPr>
              <a:t>from the data center to edge.</a:t>
            </a:r>
            <a:endParaRPr sz="900" b="0" i="0" u="none" strike="noStrike" cap="none" dirty="0">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EE0000"/>
                </a:solidFill>
                <a:highlight>
                  <a:srgbClr val="FFFFFF"/>
                </a:highlight>
                <a:latin typeface="Red Hat Text"/>
                <a:ea typeface="Red Hat Text"/>
                <a:cs typeface="Red Hat Text"/>
                <a:sym typeface="Red Hat Text"/>
              </a:rPr>
              <a:t/>
            </a:r>
            <a:br>
              <a:rPr lang="en-US" sz="900" b="0" i="0" u="none" strike="noStrike" cap="none" dirty="0">
                <a:solidFill>
                  <a:srgbClr val="EE0000"/>
                </a:solidFill>
                <a:highlight>
                  <a:srgbClr val="FFFFFF"/>
                </a:highlight>
                <a:latin typeface="Red Hat Text"/>
                <a:ea typeface="Red Hat Text"/>
                <a:cs typeface="Red Hat Text"/>
                <a:sym typeface="Red Hat Text"/>
              </a:rPr>
            </a:br>
            <a:endParaRPr sz="900" b="0" i="0" u="none" strike="noStrike" cap="none" dirty="0">
              <a:solidFill>
                <a:schemeClr val="dk1"/>
              </a:solidFill>
              <a:latin typeface="Red Hat Text"/>
              <a:ea typeface="Red Hat Text"/>
              <a:cs typeface="Red Hat Text"/>
              <a:sym typeface="Red Hat Text"/>
            </a:endParaRPr>
          </a:p>
          <a:p>
            <a:pPr marL="0" lvl="0" indent="0" algn="l" rtl="0">
              <a:spcBef>
                <a:spcPts val="0"/>
              </a:spcBef>
              <a:spcAft>
                <a:spcPts val="0"/>
              </a:spcAft>
              <a:buClr>
                <a:srgbClr val="000000"/>
              </a:buClr>
              <a:buSzPts val="1200"/>
              <a:buFont typeface="Arial"/>
              <a:buNone/>
            </a:pPr>
            <a:r>
              <a:rPr lang="en-US" sz="1200" dirty="0">
                <a:solidFill>
                  <a:srgbClr val="FF0000"/>
                </a:solidFill>
                <a:latin typeface="Red Hat Text Medium"/>
                <a:ea typeface="Red Hat Text Medium"/>
                <a:cs typeface="Red Hat Text Medium"/>
                <a:sym typeface="Red Hat Text Medium"/>
              </a:rPr>
              <a:t>Joint Solutions</a:t>
            </a:r>
            <a:endParaRPr sz="1200" dirty="0">
              <a:solidFill>
                <a:srgbClr val="FF0000"/>
              </a:solidFill>
              <a:latin typeface="Red Hat Text Medium"/>
              <a:ea typeface="Red Hat Text Medium"/>
              <a:cs typeface="Red Hat Text Medium"/>
              <a:sym typeface="Red Hat Text Medium"/>
            </a:endParaRPr>
          </a:p>
          <a:p>
            <a:pPr marL="0" marR="0" lvl="0" indent="0" algn="l" rtl="0">
              <a:lnSpc>
                <a:spcPct val="100000"/>
              </a:lnSpc>
              <a:spcBef>
                <a:spcPts val="0"/>
              </a:spcBef>
              <a:spcAft>
                <a:spcPts val="0"/>
              </a:spcAft>
              <a:buClr>
                <a:srgbClr val="000000"/>
              </a:buClr>
              <a:buSzPts val="900"/>
              <a:buFont typeface="Arial"/>
              <a:buNone/>
            </a:pPr>
            <a:endParaRPr sz="900" dirty="0">
              <a:solidFill>
                <a:schemeClr val="dk1"/>
              </a:solidFill>
              <a:latin typeface="Red Hat Text"/>
              <a:ea typeface="Red Hat Text"/>
              <a:cs typeface="Red Hat Text"/>
              <a:sym typeface="Red Hat Text"/>
            </a:endParaRPr>
          </a:p>
        </p:txBody>
      </p:sp>
      <p:sp>
        <p:nvSpPr>
          <p:cNvPr id="1814" name="Google Shape;1814;p145"/>
          <p:cNvSpPr/>
          <p:nvPr/>
        </p:nvSpPr>
        <p:spPr>
          <a:xfrm>
            <a:off x="3174622" y="785563"/>
            <a:ext cx="18627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dirty="0" smtClean="0">
                <a:solidFill>
                  <a:srgbClr val="FF0000"/>
                </a:solidFill>
                <a:latin typeface="Red Hat Text Medium"/>
                <a:ea typeface="Red Hat Text Medium"/>
                <a:cs typeface="Red Hat Text Medium"/>
                <a:sym typeface="Red Hat Text Medium"/>
              </a:rPr>
              <a:t>Business Value</a:t>
            </a:r>
            <a:endParaRPr sz="1200" b="0" i="0" u="none" strike="noStrike" cap="none" dirty="0">
              <a:solidFill>
                <a:srgbClr val="FF0000"/>
              </a:solidFill>
              <a:latin typeface="Red Hat Text Medium"/>
              <a:ea typeface="Red Hat Text Medium"/>
              <a:cs typeface="Red Hat Text Medium"/>
              <a:sym typeface="Red Hat Text Medium"/>
            </a:endParaRPr>
          </a:p>
        </p:txBody>
      </p:sp>
      <p:cxnSp>
        <p:nvCxnSpPr>
          <p:cNvPr id="1815" name="Google Shape;1815;p145"/>
          <p:cNvCxnSpPr/>
          <p:nvPr/>
        </p:nvCxnSpPr>
        <p:spPr>
          <a:xfrm flipH="1">
            <a:off x="3202050" y="1829028"/>
            <a:ext cx="5088300" cy="1200"/>
          </a:xfrm>
          <a:prstGeom prst="straightConnector1">
            <a:avLst/>
          </a:prstGeom>
          <a:noFill/>
          <a:ln w="9525" cap="flat" cmpd="sng">
            <a:solidFill>
              <a:schemeClr val="dk2"/>
            </a:solidFill>
            <a:prstDash val="dot"/>
            <a:round/>
            <a:headEnd type="none" w="sm" len="sm"/>
            <a:tailEnd type="none" w="sm" len="sm"/>
          </a:ln>
        </p:spPr>
      </p:cxnSp>
      <p:cxnSp>
        <p:nvCxnSpPr>
          <p:cNvPr id="1816" name="Google Shape;1816;p145"/>
          <p:cNvCxnSpPr/>
          <p:nvPr/>
        </p:nvCxnSpPr>
        <p:spPr>
          <a:xfrm flipH="1">
            <a:off x="3202050" y="2997131"/>
            <a:ext cx="5088300" cy="1200"/>
          </a:xfrm>
          <a:prstGeom prst="straightConnector1">
            <a:avLst/>
          </a:prstGeom>
          <a:noFill/>
          <a:ln w="9525" cap="flat" cmpd="sng">
            <a:solidFill>
              <a:schemeClr val="dk2"/>
            </a:solidFill>
            <a:prstDash val="dot"/>
            <a:round/>
            <a:headEnd type="none" w="sm" len="sm"/>
            <a:tailEnd type="none" w="sm" len="sm"/>
          </a:ln>
        </p:spPr>
      </p:cxnSp>
      <p:cxnSp>
        <p:nvCxnSpPr>
          <p:cNvPr id="1817" name="Google Shape;1817;p145"/>
          <p:cNvCxnSpPr/>
          <p:nvPr/>
        </p:nvCxnSpPr>
        <p:spPr>
          <a:xfrm flipH="1">
            <a:off x="3202050" y="3759675"/>
            <a:ext cx="5088300" cy="1200"/>
          </a:xfrm>
          <a:prstGeom prst="straightConnector1">
            <a:avLst/>
          </a:prstGeom>
          <a:noFill/>
          <a:ln w="9525" cap="flat" cmpd="sng">
            <a:solidFill>
              <a:schemeClr val="dk2"/>
            </a:solidFill>
            <a:prstDash val="dot"/>
            <a:round/>
            <a:headEnd type="none" w="sm" len="sm"/>
            <a:tailEnd type="none" w="sm" len="sm"/>
          </a:ln>
        </p:spPr>
      </p:cxnSp>
      <p:sp>
        <p:nvSpPr>
          <p:cNvPr id="1818" name="Google Shape;1818;p145"/>
          <p:cNvSpPr/>
          <p:nvPr/>
        </p:nvSpPr>
        <p:spPr>
          <a:xfrm>
            <a:off x="3176997" y="3859875"/>
            <a:ext cx="20316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Red Hat Text Medium"/>
                <a:ea typeface="Red Hat Text Medium"/>
                <a:cs typeface="Red Hat Text Medium"/>
                <a:sym typeface="Red Hat Text Medium"/>
              </a:rPr>
              <a:t>Partnership Highlights</a:t>
            </a:r>
            <a:endParaRPr sz="1200" b="0" i="0" u="none" strike="noStrike" cap="none">
              <a:solidFill>
                <a:srgbClr val="FF0000"/>
              </a:solidFill>
              <a:latin typeface="Red Hat Text Medium"/>
              <a:ea typeface="Red Hat Text Medium"/>
              <a:cs typeface="Red Hat Text Medium"/>
              <a:sym typeface="Red Hat Text Medium"/>
            </a:endParaRPr>
          </a:p>
        </p:txBody>
      </p:sp>
      <p:sp>
        <p:nvSpPr>
          <p:cNvPr id="1819" name="Google Shape;1819;p145"/>
          <p:cNvSpPr/>
          <p:nvPr/>
        </p:nvSpPr>
        <p:spPr>
          <a:xfrm>
            <a:off x="3176997" y="3859875"/>
            <a:ext cx="20316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Red Hat Text Medium"/>
                <a:ea typeface="Red Hat Text Medium"/>
                <a:cs typeface="Red Hat Text Medium"/>
                <a:sym typeface="Red Hat Text Medium"/>
              </a:rPr>
              <a:t>Partnership Highlights</a:t>
            </a:r>
            <a:endParaRPr sz="1200" b="0" i="0" u="none" strike="noStrike" cap="none">
              <a:solidFill>
                <a:srgbClr val="FF0000"/>
              </a:solidFill>
              <a:latin typeface="Red Hat Text Medium"/>
              <a:ea typeface="Red Hat Text Medium"/>
              <a:cs typeface="Red Hat Text Medium"/>
              <a:sym typeface="Red Hat Text Medium"/>
            </a:endParaRPr>
          </a:p>
        </p:txBody>
      </p:sp>
      <p:sp>
        <p:nvSpPr>
          <p:cNvPr id="1820" name="Google Shape;1820;p145"/>
          <p:cNvSpPr/>
          <p:nvPr/>
        </p:nvSpPr>
        <p:spPr>
          <a:xfrm>
            <a:off x="3260400" y="4107225"/>
            <a:ext cx="5893500" cy="957600"/>
          </a:xfrm>
          <a:prstGeom prst="rect">
            <a:avLst/>
          </a:prstGeom>
          <a:noFill/>
          <a:ln>
            <a:noFill/>
          </a:ln>
        </p:spPr>
        <p:txBody>
          <a:bodyPr spcFirstLastPara="1" wrap="square" lIns="68575" tIns="34275" rIns="68575" bIns="34275" anchor="t" anchorCtr="0">
            <a:noAutofit/>
          </a:bodyPr>
          <a:lstStyle/>
          <a:p>
            <a:pPr marL="215900" marR="0" lvl="0" indent="-209550" algn="l" rtl="0">
              <a:lnSpc>
                <a:spcPct val="115000"/>
              </a:lnSpc>
              <a:spcBef>
                <a:spcPts val="0"/>
              </a:spcBef>
              <a:spcAft>
                <a:spcPts val="0"/>
              </a:spcAft>
              <a:buClr>
                <a:srgbClr val="000000"/>
              </a:buClr>
              <a:buSzPts val="900"/>
              <a:buFont typeface="Red Hat Text"/>
              <a:buChar char="●"/>
            </a:pPr>
            <a:r>
              <a:rPr lang="en-US" sz="900" b="0" i="0" u="none" strike="noStrike" cap="none">
                <a:solidFill>
                  <a:srgbClr val="000000"/>
                </a:solidFill>
                <a:latin typeface="Red Hat Text"/>
                <a:ea typeface="Red Hat Text"/>
                <a:cs typeface="Red Hat Text"/>
                <a:sym typeface="Red Hat Text"/>
              </a:rPr>
              <a:t>The Red Hat Global Alliance Team at Cisco</a:t>
            </a:r>
            <a:endParaRPr sz="900" b="0" i="0" u="none" strike="noStrike" cap="none">
              <a:solidFill>
                <a:schemeClr val="dk1"/>
              </a:solidFill>
              <a:latin typeface="Red Hat Text"/>
              <a:ea typeface="Red Hat Text"/>
              <a:cs typeface="Red Hat Text"/>
              <a:sym typeface="Red Hat Text"/>
            </a:endParaRPr>
          </a:p>
          <a:p>
            <a:pPr marL="215900" marR="0" lvl="0" indent="-209550" algn="l" rtl="0">
              <a:lnSpc>
                <a:spcPct val="115000"/>
              </a:lnSpc>
              <a:spcBef>
                <a:spcPts val="0"/>
              </a:spcBef>
              <a:spcAft>
                <a:spcPts val="0"/>
              </a:spcAft>
              <a:buClr>
                <a:srgbClr val="000000"/>
              </a:buClr>
              <a:buSzPts val="900"/>
              <a:buFont typeface="Red Hat Text"/>
              <a:buChar char="●"/>
            </a:pPr>
            <a:r>
              <a:rPr lang="en-US" sz="900" b="0" i="0" u="none" strike="noStrike" cap="none">
                <a:solidFill>
                  <a:srgbClr val="000000"/>
                </a:solidFill>
                <a:latin typeface="Red Hat Text"/>
                <a:ea typeface="Red Hat Text"/>
                <a:cs typeface="Red Hat Text"/>
                <a:sym typeface="Red Hat Text"/>
              </a:rPr>
              <a:t>Increased strategic focus on Red Hat / IBM / Cisco joint technology roadmap</a:t>
            </a:r>
            <a:endParaRPr sz="900" b="0" i="0" u="none" strike="noStrike" cap="none">
              <a:solidFill>
                <a:schemeClr val="dk1"/>
              </a:solidFill>
              <a:latin typeface="Red Hat Text"/>
              <a:ea typeface="Red Hat Text"/>
              <a:cs typeface="Red Hat Text"/>
              <a:sym typeface="Red Hat Text"/>
            </a:endParaRPr>
          </a:p>
          <a:p>
            <a:pPr marL="215900" marR="0" lvl="0" indent="-209550" algn="l" rtl="0">
              <a:lnSpc>
                <a:spcPct val="115000"/>
              </a:lnSpc>
              <a:spcBef>
                <a:spcPts val="0"/>
              </a:spcBef>
              <a:spcAft>
                <a:spcPts val="0"/>
              </a:spcAft>
              <a:buClr>
                <a:srgbClr val="000000"/>
              </a:buClr>
              <a:buSzPts val="900"/>
              <a:buFont typeface="Red Hat Text"/>
              <a:buChar char="●"/>
            </a:pPr>
            <a:r>
              <a:rPr lang="en-US" sz="900" b="0" i="0" u="none" strike="noStrike" cap="none">
                <a:solidFill>
                  <a:schemeClr val="dk1"/>
                </a:solidFill>
                <a:latin typeface="Red Hat Text"/>
                <a:ea typeface="Red Hat Text"/>
                <a:cs typeface="Red Hat Text"/>
                <a:sym typeface="Red Hat Text"/>
              </a:rPr>
              <a:t>Implemented Sales engagement model with optics into joint customer wins</a:t>
            </a:r>
            <a:endParaRPr sz="900" b="0" i="0" u="none" strike="noStrike" cap="none">
              <a:solidFill>
                <a:srgbClr val="000000"/>
              </a:solidFill>
              <a:latin typeface="Red Hat Text"/>
              <a:ea typeface="Red Hat Text"/>
              <a:cs typeface="Red Hat Text"/>
              <a:sym typeface="Red Hat Text"/>
            </a:endParaRPr>
          </a:p>
          <a:p>
            <a:pPr marL="215900" marR="0" lvl="0" indent="-209550" algn="l" rtl="0">
              <a:lnSpc>
                <a:spcPct val="115000"/>
              </a:lnSpc>
              <a:spcBef>
                <a:spcPts val="0"/>
              </a:spcBef>
              <a:spcAft>
                <a:spcPts val="0"/>
              </a:spcAft>
              <a:buClr>
                <a:srgbClr val="000000"/>
              </a:buClr>
              <a:buSzPts val="900"/>
              <a:buFont typeface="Red Hat Text"/>
              <a:buChar char="●"/>
            </a:pPr>
            <a:r>
              <a:rPr lang="en-US" sz="900" b="0" i="0" u="none" strike="noStrike" cap="none">
                <a:solidFill>
                  <a:schemeClr val="dk1"/>
                </a:solidFill>
                <a:latin typeface="Red Hat Text"/>
                <a:ea typeface="Red Hat Text"/>
                <a:cs typeface="Red Hat Text"/>
                <a:sym typeface="Red Hat Text"/>
              </a:rPr>
              <a:t>Overall Greater partner advocacy and organizational alignment </a:t>
            </a:r>
            <a:endParaRPr sz="900" b="0" i="0" u="none" strike="noStrike" cap="none">
              <a:solidFill>
                <a:srgbClr val="000000"/>
              </a:solidFill>
              <a:latin typeface="Red Hat Text"/>
              <a:ea typeface="Red Hat Text"/>
              <a:cs typeface="Red Hat Text"/>
              <a:sym typeface="Red Hat Text"/>
            </a:endParaRPr>
          </a:p>
          <a:p>
            <a:pPr marL="215900" marR="0" lvl="0" indent="-152400" algn="l" rtl="0">
              <a:lnSpc>
                <a:spcPct val="100000"/>
              </a:lnSpc>
              <a:spcBef>
                <a:spcPts val="0"/>
              </a:spcBef>
              <a:spcAft>
                <a:spcPts val="0"/>
              </a:spcAft>
              <a:buClr>
                <a:srgbClr val="000000"/>
              </a:buClr>
              <a:buSzPts val="1100"/>
              <a:buFont typeface="Noto Sans Symbols"/>
              <a:buNone/>
            </a:pPr>
            <a:endParaRPr sz="900" b="0" i="0" u="none" strike="noStrike" cap="none">
              <a:solidFill>
                <a:srgbClr val="000000"/>
              </a:solidFill>
              <a:latin typeface="Red Hat Text"/>
              <a:ea typeface="Red Hat Text"/>
              <a:cs typeface="Red Hat Text"/>
              <a:sym typeface="Red Hat Text"/>
            </a:endParaRPr>
          </a:p>
        </p:txBody>
      </p:sp>
      <p:pic>
        <p:nvPicPr>
          <p:cNvPr id="1821" name="Google Shape;1821;p145"/>
          <p:cNvPicPr preferRelativeResize="0"/>
          <p:nvPr/>
        </p:nvPicPr>
        <p:blipFill rotWithShape="1">
          <a:blip r:embed="rId3">
            <a:alphaModFix/>
          </a:blip>
          <a:srcRect/>
          <a:stretch/>
        </p:blipFill>
        <p:spPr>
          <a:xfrm>
            <a:off x="3260400" y="3300525"/>
            <a:ext cx="1093304" cy="392400"/>
          </a:xfrm>
          <a:prstGeom prst="rect">
            <a:avLst/>
          </a:prstGeom>
          <a:noFill/>
          <a:ln>
            <a:noFill/>
          </a:ln>
        </p:spPr>
      </p:pic>
      <p:pic>
        <p:nvPicPr>
          <p:cNvPr id="1822" name="Google Shape;1822;p145"/>
          <p:cNvPicPr preferRelativeResize="0"/>
          <p:nvPr/>
        </p:nvPicPr>
        <p:blipFill rotWithShape="1">
          <a:blip r:embed="rId4">
            <a:alphaModFix/>
          </a:blip>
          <a:srcRect/>
          <a:stretch/>
        </p:blipFill>
        <p:spPr>
          <a:xfrm>
            <a:off x="4535025" y="3271576"/>
            <a:ext cx="884562" cy="412800"/>
          </a:xfrm>
          <a:prstGeom prst="rect">
            <a:avLst/>
          </a:prstGeom>
          <a:noFill/>
          <a:ln>
            <a:noFill/>
          </a:ln>
        </p:spPr>
      </p:pic>
      <p:pic>
        <p:nvPicPr>
          <p:cNvPr id="1823" name="Google Shape;1823;p145"/>
          <p:cNvPicPr preferRelativeResize="0"/>
          <p:nvPr/>
        </p:nvPicPr>
        <p:blipFill rotWithShape="1">
          <a:blip r:embed="rId5">
            <a:alphaModFix/>
          </a:blip>
          <a:srcRect/>
          <a:stretch/>
        </p:blipFill>
        <p:spPr>
          <a:xfrm>
            <a:off x="5505815" y="3269727"/>
            <a:ext cx="1192682" cy="318750"/>
          </a:xfrm>
          <a:prstGeom prst="rect">
            <a:avLst/>
          </a:prstGeom>
          <a:noFill/>
          <a:ln>
            <a:noFill/>
          </a:ln>
        </p:spPr>
      </p:pic>
      <p:pic>
        <p:nvPicPr>
          <p:cNvPr id="1824" name="Google Shape;1824;p145"/>
          <p:cNvPicPr preferRelativeResize="0"/>
          <p:nvPr/>
        </p:nvPicPr>
        <p:blipFill rotWithShape="1">
          <a:blip r:embed="rId6">
            <a:alphaModFix/>
          </a:blip>
          <a:srcRect r="35508"/>
          <a:stretch/>
        </p:blipFill>
        <p:spPr>
          <a:xfrm>
            <a:off x="6720550" y="3269725"/>
            <a:ext cx="1004705" cy="318750"/>
          </a:xfrm>
          <a:prstGeom prst="rect">
            <a:avLst/>
          </a:prstGeom>
          <a:noFill/>
          <a:ln>
            <a:noFill/>
          </a:ln>
        </p:spPr>
      </p:pic>
      <p:pic>
        <p:nvPicPr>
          <p:cNvPr id="1825" name="Google Shape;1825;p145"/>
          <p:cNvPicPr preferRelativeResize="0"/>
          <p:nvPr/>
        </p:nvPicPr>
        <p:blipFill rotWithShape="1">
          <a:blip r:embed="rId7">
            <a:alphaModFix/>
          </a:blip>
          <a:srcRect/>
          <a:stretch/>
        </p:blipFill>
        <p:spPr>
          <a:xfrm>
            <a:off x="746863" y="4024950"/>
            <a:ext cx="1806601" cy="1039875"/>
          </a:xfrm>
          <a:prstGeom prst="rect">
            <a:avLst/>
          </a:prstGeom>
          <a:noFill/>
          <a:ln>
            <a:noFill/>
          </a:ln>
        </p:spPr>
      </p:pic>
      <p:sp>
        <p:nvSpPr>
          <p:cNvPr id="1826" name="Google Shape;1826;p145"/>
          <p:cNvSpPr txBox="1"/>
          <p:nvPr/>
        </p:nvSpPr>
        <p:spPr>
          <a:xfrm>
            <a:off x="322375" y="1016275"/>
            <a:ext cx="2655600" cy="2747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Red Hat Text"/>
                <a:ea typeface="Red Hat Text"/>
                <a:cs typeface="Red Hat Text"/>
                <a:sym typeface="Red Hat Text"/>
              </a:rPr>
              <a:t>Cisco is the leading provider of  enterprise networking, compute, and storage.</a:t>
            </a:r>
            <a:endParaRPr sz="9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Red Hat Text"/>
                <a:ea typeface="Red Hat Text"/>
                <a:cs typeface="Red Hat Text"/>
                <a:sym typeface="Red Hat Text"/>
              </a:rPr>
              <a:t/>
            </a:r>
            <a:br>
              <a:rPr lang="en-US" sz="900" b="0" i="0" u="none" strike="noStrike" cap="none">
                <a:solidFill>
                  <a:schemeClr val="dk1"/>
                </a:solidFill>
                <a:latin typeface="Red Hat Text"/>
                <a:ea typeface="Red Hat Text"/>
                <a:cs typeface="Red Hat Text"/>
                <a:sym typeface="Red Hat Text"/>
              </a:rPr>
            </a:br>
            <a:r>
              <a:rPr lang="en-US" sz="900" b="0" i="0" u="none" strike="noStrike" cap="none">
                <a:solidFill>
                  <a:schemeClr val="dk1"/>
                </a:solidFill>
                <a:latin typeface="Red Hat Text"/>
                <a:ea typeface="Red Hat Text"/>
                <a:cs typeface="Red Hat Text"/>
                <a:sym typeface="Red Hat Text"/>
              </a:rPr>
              <a:t>ACI/MSO/Intersight is the multi-cloud solution providing the fabric and tools that simplify the management for multi-cloud. </a:t>
            </a:r>
            <a:endParaRPr sz="9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Proxima Nova"/>
                <a:ea typeface="Proxima Nova"/>
                <a:cs typeface="Proxima Nova"/>
                <a:sym typeface="Proxima Nova"/>
              </a:rPr>
              <a:t>Cisco’s Intersight simplifies public and private cloud management to extend customers' IT infrastructure to the cloud. </a:t>
            </a:r>
            <a:endParaRPr sz="900" b="0"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dk1"/>
              </a:buClr>
              <a:buSzPts val="1100"/>
              <a:buFont typeface="Arial"/>
              <a:buNone/>
            </a:pPr>
            <a:r>
              <a:rPr lang="en-US" sz="900" b="0" i="0" u="none" strike="noStrike" cap="none">
                <a:solidFill>
                  <a:schemeClr val="dk1"/>
                </a:solidFill>
                <a:latin typeface="Proxima Nova"/>
                <a:ea typeface="Proxima Nova"/>
                <a:cs typeface="Proxima Nova"/>
                <a:sym typeface="Proxima Nova"/>
              </a:rPr>
              <a:t/>
            </a:r>
            <a:br>
              <a:rPr lang="en-US" sz="900" b="0" i="0" u="none" strike="noStrike" cap="none">
                <a:solidFill>
                  <a:schemeClr val="dk1"/>
                </a:solidFill>
                <a:latin typeface="Proxima Nova"/>
                <a:ea typeface="Proxima Nova"/>
                <a:cs typeface="Proxima Nova"/>
                <a:sym typeface="Proxima Nova"/>
              </a:rPr>
            </a:br>
            <a:r>
              <a:rPr lang="en-US" sz="900" b="0" i="0" u="none" strike="noStrike" cap="none">
                <a:solidFill>
                  <a:schemeClr val="dk1"/>
                </a:solidFill>
                <a:latin typeface="Proxima Nova"/>
                <a:ea typeface="Proxima Nova"/>
                <a:cs typeface="Proxima Nova"/>
                <a:sym typeface="Proxima Nova"/>
              </a:rPr>
              <a:t>Cisco’s UCS solutions combine compute, networking, and storage, into tested and certified solutions. </a:t>
            </a:r>
            <a:endParaRPr sz="9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Red Hat Text"/>
              <a:ea typeface="Red Hat Text"/>
              <a:cs typeface="Red Hat Text"/>
              <a:sym typeface="Red Hat Tex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Red Hat Text"/>
              <a:ea typeface="Red Hat Text"/>
              <a:cs typeface="Red Hat Text"/>
              <a:sym typeface="Red Hat Text"/>
            </a:endParaRPr>
          </a:p>
        </p:txBody>
      </p:sp>
      <p:sp>
        <p:nvSpPr>
          <p:cNvPr id="1827" name="Google Shape;1827;p145"/>
          <p:cNvSpPr txBox="1"/>
          <p:nvPr/>
        </p:nvSpPr>
        <p:spPr>
          <a:xfrm>
            <a:off x="3198450" y="2200275"/>
            <a:ext cx="1675500" cy="612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Red Hat Text"/>
                <a:ea typeface="Red Hat Text"/>
                <a:cs typeface="Red Hat Text"/>
                <a:sym typeface="Red Hat Text"/>
              </a:rPr>
              <a:t>Network Fabric and </a:t>
            </a:r>
            <a:r>
              <a:rPr lang="en-US" sz="900" b="0" i="0" u="none" strike="noStrike" cap="none">
                <a:solidFill>
                  <a:srgbClr val="000000"/>
                </a:solidFill>
                <a:latin typeface="Red Hat Text"/>
                <a:ea typeface="Red Hat Text"/>
                <a:cs typeface="Red Hat Text"/>
                <a:sym typeface="Red Hat Text"/>
              </a:rPr>
              <a:t>Hybrid Cloud Infrastructure with OpenShift  options on Red Hat Virtualization or OpenStack</a:t>
            </a:r>
            <a:endParaRPr sz="1000" b="0" i="0" u="none" strike="noStrike" cap="none">
              <a:solidFill>
                <a:srgbClr val="000000"/>
              </a:solidFill>
              <a:latin typeface="Red Hat Text"/>
              <a:ea typeface="Red Hat Text"/>
              <a:cs typeface="Red Hat Text"/>
              <a:sym typeface="Red Hat Text"/>
            </a:endParaRPr>
          </a:p>
        </p:txBody>
      </p:sp>
      <p:pic>
        <p:nvPicPr>
          <p:cNvPr id="1828" name="Google Shape;1828;p145"/>
          <p:cNvPicPr preferRelativeResize="0"/>
          <p:nvPr/>
        </p:nvPicPr>
        <p:blipFill rotWithShape="1">
          <a:blip r:embed="rId8">
            <a:alphaModFix/>
          </a:blip>
          <a:srcRect/>
          <a:stretch/>
        </p:blipFill>
        <p:spPr>
          <a:xfrm>
            <a:off x="7859025" y="3261283"/>
            <a:ext cx="1267775" cy="318764"/>
          </a:xfrm>
          <a:prstGeom prst="rect">
            <a:avLst/>
          </a:prstGeom>
          <a:noFill/>
          <a:ln>
            <a:noFill/>
          </a:ln>
        </p:spPr>
      </p:pic>
      <p:sp>
        <p:nvSpPr>
          <p:cNvPr id="1829" name="Google Shape;1829;p145"/>
          <p:cNvSpPr/>
          <p:nvPr/>
        </p:nvSpPr>
        <p:spPr>
          <a:xfrm>
            <a:off x="4873800" y="2439781"/>
            <a:ext cx="72000" cy="86100"/>
          </a:xfrm>
          <a:prstGeom prst="diamond">
            <a:avLst/>
          </a:prstGeom>
          <a:solidFill>
            <a:srgbClr val="000000"/>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45"/>
          <p:cNvSpPr/>
          <p:nvPr/>
        </p:nvSpPr>
        <p:spPr>
          <a:xfrm>
            <a:off x="6425940" y="2439781"/>
            <a:ext cx="72000" cy="86100"/>
          </a:xfrm>
          <a:prstGeom prst="diamond">
            <a:avLst/>
          </a:prstGeom>
          <a:solidFill>
            <a:srgbClr val="000000"/>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45"/>
          <p:cNvSpPr/>
          <p:nvPr/>
        </p:nvSpPr>
        <p:spPr>
          <a:xfrm>
            <a:off x="7755615" y="2427281"/>
            <a:ext cx="72000" cy="86100"/>
          </a:xfrm>
          <a:prstGeom prst="diamond">
            <a:avLst/>
          </a:prstGeom>
          <a:solidFill>
            <a:srgbClr val="000000"/>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45"/>
          <p:cNvSpPr txBox="1"/>
          <p:nvPr/>
        </p:nvSpPr>
        <p:spPr>
          <a:xfrm>
            <a:off x="4995950" y="2218425"/>
            <a:ext cx="1502100" cy="612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Red Hat Text"/>
                <a:ea typeface="Red Hat Text"/>
                <a:cs typeface="Red Hat Text"/>
                <a:sym typeface="Red Hat Text"/>
              </a:rPr>
              <a:t>Cisco validated designs for Network &amp; workload Management OpenShift,  Ansible, RHEL, RHEV, OPS, CEPH on Cisco UCS</a:t>
            </a:r>
            <a:endParaRPr sz="900" b="0" i="0" u="none" strike="noStrike" cap="none">
              <a:solidFill>
                <a:srgbClr val="000000"/>
              </a:solidFill>
              <a:latin typeface="Red Hat Text"/>
              <a:ea typeface="Red Hat Text"/>
              <a:cs typeface="Red Hat Text"/>
              <a:sym typeface="Red Hat Text"/>
            </a:endParaRPr>
          </a:p>
        </p:txBody>
      </p:sp>
      <p:sp>
        <p:nvSpPr>
          <p:cNvPr id="1833" name="Google Shape;1833;p145"/>
          <p:cNvSpPr/>
          <p:nvPr/>
        </p:nvSpPr>
        <p:spPr>
          <a:xfrm>
            <a:off x="6548200" y="2210300"/>
            <a:ext cx="1482600" cy="612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Red Hat Text"/>
                <a:ea typeface="Red Hat Text"/>
                <a:cs typeface="Red Hat Text"/>
                <a:sym typeface="Red Hat Text"/>
              </a:rPr>
              <a:t>ACI integrations </a:t>
            </a:r>
            <a:br>
              <a:rPr lang="en-US" sz="900" b="0" i="0" u="none" strike="noStrike" cap="none">
                <a:solidFill>
                  <a:srgbClr val="000000"/>
                </a:solidFill>
                <a:latin typeface="Red Hat Text"/>
                <a:ea typeface="Red Hat Text"/>
                <a:cs typeface="Red Hat Text"/>
                <a:sym typeface="Red Hat Text"/>
              </a:rPr>
            </a:br>
            <a:r>
              <a:rPr lang="en-US" sz="900" b="0" i="0" u="none" strike="noStrike" cap="none">
                <a:solidFill>
                  <a:srgbClr val="000000"/>
                </a:solidFill>
                <a:latin typeface="Red Hat Text"/>
                <a:ea typeface="Red Hat Text"/>
                <a:cs typeface="Red Hat Text"/>
                <a:sym typeface="Red Hat Text"/>
              </a:rPr>
              <a:t>Simplify Network &amp; Container Management</a:t>
            </a:r>
            <a:endParaRPr sz="900" b="0" i="0" u="none" strike="noStrike" cap="none">
              <a:solidFill>
                <a:srgbClr val="000000"/>
              </a:solidFill>
              <a:latin typeface="Red Hat Text"/>
              <a:ea typeface="Red Hat Text"/>
              <a:cs typeface="Red Hat Text"/>
              <a:sym typeface="Red Hat Text"/>
            </a:endParaRPr>
          </a:p>
        </p:txBody>
      </p:sp>
      <p:sp>
        <p:nvSpPr>
          <p:cNvPr id="1834" name="Google Shape;1834;p145"/>
          <p:cNvSpPr/>
          <p:nvPr/>
        </p:nvSpPr>
        <p:spPr>
          <a:xfrm>
            <a:off x="7897850" y="2215175"/>
            <a:ext cx="1267800" cy="73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Red Hat Text"/>
                <a:ea typeface="Red Hat Text"/>
                <a:cs typeface="Red Hat Text"/>
                <a:sym typeface="Red Hat Text"/>
              </a:rPr>
              <a:t>Ansible Content. </a:t>
            </a:r>
            <a:br>
              <a:rPr lang="en-US" sz="900" b="0" i="0" u="none" strike="noStrike" cap="none">
                <a:solidFill>
                  <a:srgbClr val="000000"/>
                </a:solidFill>
                <a:latin typeface="Red Hat Text"/>
                <a:ea typeface="Red Hat Text"/>
                <a:cs typeface="Red Hat Text"/>
                <a:sym typeface="Red Hat Text"/>
              </a:rPr>
            </a:br>
            <a:r>
              <a:rPr lang="en-US" sz="900" b="0" i="0" u="none" strike="noStrike" cap="none">
                <a:solidFill>
                  <a:schemeClr val="dk1"/>
                </a:solidFill>
                <a:latin typeface="Red Hat Text"/>
                <a:ea typeface="Red Hat Text"/>
                <a:cs typeface="Red Hat Text"/>
                <a:sym typeface="Red Hat Text"/>
              </a:rPr>
              <a:t>Cisco Validated Designs &amp; Playbooks with </a:t>
            </a:r>
            <a:r>
              <a:rPr lang="en-US" sz="900" b="0" i="0" u="none" strike="noStrike" cap="none">
                <a:solidFill>
                  <a:srgbClr val="000000"/>
                </a:solidFill>
                <a:latin typeface="Red Hat Text"/>
                <a:ea typeface="Red Hat Text"/>
                <a:cs typeface="Red Hat Text"/>
                <a:sym typeface="Red Hat Text"/>
              </a:rPr>
              <a:t>Ansible modules</a:t>
            </a:r>
            <a:endParaRPr sz="900" b="0" i="0" u="none" strike="noStrike" cap="none">
              <a:solidFill>
                <a:srgbClr val="000000"/>
              </a:solidFill>
              <a:latin typeface="Red Hat Text"/>
              <a:ea typeface="Red Hat Text"/>
              <a:cs typeface="Red Hat Text"/>
              <a:sym typeface="Red Hat Text"/>
            </a:endParaRPr>
          </a:p>
        </p:txBody>
      </p:sp>
      <p:cxnSp>
        <p:nvCxnSpPr>
          <p:cNvPr id="1835" name="Google Shape;1835;p145"/>
          <p:cNvCxnSpPr/>
          <p:nvPr/>
        </p:nvCxnSpPr>
        <p:spPr>
          <a:xfrm flipH="1">
            <a:off x="3202050" y="2997131"/>
            <a:ext cx="5088300" cy="1200"/>
          </a:xfrm>
          <a:prstGeom prst="straightConnector1">
            <a:avLst/>
          </a:prstGeom>
          <a:noFill/>
          <a:ln w="9525" cap="flat" cmpd="sng">
            <a:solidFill>
              <a:schemeClr val="dk2"/>
            </a:solidFill>
            <a:prstDash val="dot"/>
            <a:round/>
            <a:headEnd type="none" w="sm" len="sm"/>
            <a:tailEnd type="none" w="sm" len="sm"/>
          </a:ln>
        </p:spPr>
      </p:cxnSp>
      <p:sp>
        <p:nvSpPr>
          <p:cNvPr id="1836" name="Google Shape;1836;p145"/>
          <p:cNvSpPr/>
          <p:nvPr/>
        </p:nvSpPr>
        <p:spPr>
          <a:xfrm>
            <a:off x="3178198" y="3023675"/>
            <a:ext cx="25602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Red Hat Text Medium"/>
                <a:ea typeface="Red Hat Text Medium"/>
                <a:cs typeface="Red Hat Text Medium"/>
                <a:sym typeface="Red Hat Text Medium"/>
              </a:rPr>
              <a:t>Product Certifications</a:t>
            </a:r>
            <a:endParaRPr sz="1200" b="0" i="0" u="none" strike="noStrike" cap="none">
              <a:solidFill>
                <a:srgbClr val="FF0000"/>
              </a:solidFill>
              <a:latin typeface="Red Hat Text Medium"/>
              <a:ea typeface="Red Hat Text Medium"/>
              <a:cs typeface="Red Hat Text Medium"/>
              <a:sym typeface="Red Hat Text Medium"/>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50</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a:t>
            </a:r>
            <a:endParaRPr sz="1200"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82" y="664953"/>
            <a:ext cx="7513111" cy="3663514"/>
          </a:xfrm>
          <a:prstGeom prst="rect">
            <a:avLst/>
          </a:prstGeom>
        </p:spPr>
      </p:pic>
    </p:spTree>
    <p:extLst>
      <p:ext uri="{BB962C8B-B14F-4D97-AF65-F5344CB8AC3E}">
        <p14:creationId xmlns:p14="http://schemas.microsoft.com/office/powerpoint/2010/main" val="23405390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51</a:t>
            </a:fld>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lvl="0" algn="l"/>
            <a:r>
              <a:rPr lang="en-US" sz="1200" dirty="0" smtClean="0">
                <a:solidFill>
                  <a:srgbClr val="FF0000"/>
                </a:solidFill>
              </a:rPr>
              <a:t>Cisco Modeling Labs – </a:t>
            </a:r>
            <a:r>
              <a:rPr lang="en-US" sz="1200" dirty="0">
                <a:solidFill>
                  <a:srgbClr val="FF0000"/>
                </a:solidFill>
              </a:rPr>
              <a:t>Ansible </a:t>
            </a:r>
            <a:r>
              <a:rPr lang="en-US" sz="1200" dirty="0" smtClean="0">
                <a:solidFill>
                  <a:srgbClr val="FF0000"/>
                </a:solidFill>
              </a:rPr>
              <a:t>Module to Automate Lab Creation </a:t>
            </a:r>
            <a:r>
              <a:rPr lang="en-US" sz="1200" dirty="0">
                <a:solidFill>
                  <a:srgbClr val="FF0000"/>
                </a:solidFill>
              </a:rPr>
              <a:t>and </a:t>
            </a:r>
            <a:r>
              <a:rPr lang="en-US" sz="1200" dirty="0" smtClean="0">
                <a:solidFill>
                  <a:srgbClr val="FF0000"/>
                </a:solidFill>
              </a:rPr>
              <a:t>Operation </a:t>
            </a:r>
            <a:endParaRPr sz="1200" dirty="0">
              <a:solidFill>
                <a:srgbClr val="FF0000"/>
              </a:solidFill>
            </a:endParaRPr>
          </a:p>
        </p:txBody>
      </p:sp>
      <p:sp>
        <p:nvSpPr>
          <p:cNvPr id="3" name="Rectangle 2"/>
          <p:cNvSpPr/>
          <p:nvPr/>
        </p:nvSpPr>
        <p:spPr>
          <a:xfrm>
            <a:off x="435188" y="4681017"/>
            <a:ext cx="7217040" cy="461665"/>
          </a:xfrm>
          <a:prstGeom prst="rect">
            <a:avLst/>
          </a:prstGeom>
        </p:spPr>
        <p:txBody>
          <a:bodyPr wrap="none">
            <a:spAutoFit/>
          </a:bodyPr>
          <a:lstStyle/>
          <a:p>
            <a:r>
              <a:rPr lang="en-US" sz="1200" dirty="0">
                <a:solidFill>
                  <a:schemeClr val="tx1"/>
                </a:solidFill>
                <a:latin typeface="Red Hat Text" panose="02010503040201060303" pitchFamily="2" charset="0"/>
              </a:rPr>
              <a:t>https://</a:t>
            </a:r>
            <a:r>
              <a:rPr lang="en-US" sz="1200" dirty="0" smtClean="0">
                <a:solidFill>
                  <a:schemeClr val="tx1"/>
                </a:solidFill>
                <a:latin typeface="Red Hat Text" panose="02010503040201060303" pitchFamily="2" charset="0"/>
              </a:rPr>
              <a:t>github.com/CiscoDevNet/ansible-virl</a:t>
            </a:r>
          </a:p>
          <a:p>
            <a:r>
              <a:rPr lang="en-US" sz="1200" dirty="0" smtClean="0">
                <a:solidFill>
                  <a:schemeClr val="tx1"/>
                </a:solidFill>
                <a:latin typeface="Red Hat Text" panose="02010503040201060303" pitchFamily="2" charset="0"/>
              </a:rPr>
              <a:t>https</a:t>
            </a:r>
            <a:r>
              <a:rPr lang="en-US" sz="1200" dirty="0">
                <a:solidFill>
                  <a:schemeClr val="tx1"/>
                </a:solidFill>
                <a:latin typeface="Red Hat Text" panose="02010503040201060303" pitchFamily="2" charset="0"/>
              </a:rPr>
              <a:t>://</a:t>
            </a:r>
            <a:r>
              <a:rPr lang="en-US" sz="1200" dirty="0" smtClean="0">
                <a:solidFill>
                  <a:schemeClr val="tx1"/>
                </a:solidFill>
                <a:latin typeface="Red Hat Text" panose="02010503040201060303" pitchFamily="2" charset="0"/>
              </a:rPr>
              <a:t>blogs.cisco.com/developer/automation-with-cml2   (Joe Clarke, Cisco Distinguished Engineer)</a:t>
            </a:r>
            <a:endParaRPr lang="en-US" sz="1200" dirty="0">
              <a:solidFill>
                <a:schemeClr val="tx1"/>
              </a:solidFill>
              <a:latin typeface="Red Hat Text" panose="02010503040201060303"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266" y="484094"/>
            <a:ext cx="6888734" cy="4133406"/>
          </a:xfrm>
          <a:prstGeom prst="rect">
            <a:avLst/>
          </a:prstGeom>
        </p:spPr>
      </p:pic>
    </p:spTree>
    <p:extLst>
      <p:ext uri="{BB962C8B-B14F-4D97-AF65-F5344CB8AC3E}">
        <p14:creationId xmlns:p14="http://schemas.microsoft.com/office/powerpoint/2010/main" val="40650428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52</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 - Architecture</a:t>
            </a:r>
            <a:endParaRPr sz="1200"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532" y="579983"/>
            <a:ext cx="6761812" cy="3374814"/>
          </a:xfrm>
          <a:prstGeom prst="rect">
            <a:avLst/>
          </a:prstGeom>
        </p:spPr>
      </p:pic>
    </p:spTree>
    <p:extLst>
      <p:ext uri="{BB962C8B-B14F-4D97-AF65-F5344CB8AC3E}">
        <p14:creationId xmlns:p14="http://schemas.microsoft.com/office/powerpoint/2010/main" val="3939854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53</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 – Breakout Tool</a:t>
            </a:r>
            <a:endParaRPr sz="1200"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626" y="799852"/>
            <a:ext cx="6782747" cy="3543795"/>
          </a:xfrm>
          <a:prstGeom prst="rect">
            <a:avLst/>
          </a:prstGeom>
        </p:spPr>
      </p:pic>
    </p:spTree>
    <p:extLst>
      <p:ext uri="{BB962C8B-B14F-4D97-AF65-F5344CB8AC3E}">
        <p14:creationId xmlns:p14="http://schemas.microsoft.com/office/powerpoint/2010/main" val="35212391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54</a:t>
            </a:fld>
            <a:endParaRPr/>
          </a:p>
        </p:txBody>
      </p:sp>
      <p:sp>
        <p:nvSpPr>
          <p:cNvPr id="2105" name="Google Shape;2105;p155"/>
          <p:cNvSpPr txBox="1">
            <a:spLocks noGrp="1"/>
          </p:cNvSpPr>
          <p:nvPr>
            <p:ph type="body" idx="4"/>
          </p:nvPr>
        </p:nvSpPr>
        <p:spPr>
          <a:xfrm>
            <a:off x="335831" y="1200861"/>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 – Infrastructure as Code</a:t>
            </a:r>
            <a:endParaRPr sz="1200" dirty="0">
              <a:solidFill>
                <a:srgbClr val="FF0000"/>
              </a:solidFill>
            </a:endParaRPr>
          </a:p>
        </p:txBody>
      </p:sp>
      <p:sp>
        <p:nvSpPr>
          <p:cNvPr id="3" name="TextBox 2"/>
          <p:cNvSpPr txBox="1"/>
          <p:nvPr/>
        </p:nvSpPr>
        <p:spPr>
          <a:xfrm>
            <a:off x="335831" y="1131751"/>
            <a:ext cx="2604225" cy="307777"/>
          </a:xfrm>
          <a:prstGeom prst="rect">
            <a:avLst/>
          </a:prstGeom>
          <a:noFill/>
        </p:spPr>
        <p:txBody>
          <a:bodyPr wrap="square" rtlCol="0">
            <a:spAutoFit/>
          </a:bodyPr>
          <a:lstStyle/>
          <a:p>
            <a:r>
              <a:rPr lang="en-US" dirty="0">
                <a:latin typeface="Red Hat Text" panose="02010503040201060303" pitchFamily="2" charset="0"/>
              </a:rPr>
              <a:t>c</a:t>
            </a:r>
            <a:r>
              <a:rPr lang="en-US" dirty="0" smtClean="0">
                <a:latin typeface="Red Hat Text" panose="02010503040201060303" pitchFamily="2" charset="0"/>
              </a:rPr>
              <a:t>ml generate ansible </a:t>
            </a:r>
            <a:endParaRPr lang="en-US" dirty="0">
              <a:latin typeface="Red Hat Text" panose="02010503040201060303" pitchFamily="2" charset="0"/>
            </a:endParaRPr>
          </a:p>
        </p:txBody>
      </p:sp>
      <p:sp>
        <p:nvSpPr>
          <p:cNvPr id="5" name="TextBox 4"/>
          <p:cNvSpPr txBox="1"/>
          <p:nvPr/>
        </p:nvSpPr>
        <p:spPr>
          <a:xfrm>
            <a:off x="712693" y="518276"/>
            <a:ext cx="7705165" cy="307777"/>
          </a:xfrm>
          <a:prstGeom prst="rect">
            <a:avLst/>
          </a:prstGeom>
          <a:noFill/>
        </p:spPr>
        <p:txBody>
          <a:bodyPr wrap="square" rtlCol="0">
            <a:spAutoFit/>
          </a:bodyPr>
          <a:lstStyle/>
          <a:p>
            <a:r>
              <a:rPr lang="en-US" dirty="0" smtClean="0">
                <a:latin typeface="Red Hat Text" panose="02010503040201060303" pitchFamily="2" charset="0"/>
              </a:rPr>
              <a:t>Ansible Inventory Generation   &amp;     Add/Update NSO  with CML simulation	</a:t>
            </a:r>
            <a:endParaRPr lang="en-US" dirty="0">
              <a:latin typeface="Red Hat Text" panose="02010503040201060303" pitchFamily="2" charset="0"/>
            </a:endParaRPr>
          </a:p>
        </p:txBody>
      </p:sp>
    </p:spTree>
    <p:extLst>
      <p:ext uri="{BB962C8B-B14F-4D97-AF65-F5344CB8AC3E}">
        <p14:creationId xmlns:p14="http://schemas.microsoft.com/office/powerpoint/2010/main" val="41557707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55</a:t>
            </a:fld>
            <a:endParaRPr/>
          </a:p>
        </p:txBody>
      </p:sp>
      <p:sp>
        <p:nvSpPr>
          <p:cNvPr id="2105" name="Google Shape;2105;p155"/>
          <p:cNvSpPr txBox="1">
            <a:spLocks noGrp="1"/>
          </p:cNvSpPr>
          <p:nvPr>
            <p:ph type="body" idx="4"/>
          </p:nvPr>
        </p:nvSpPr>
        <p:spPr>
          <a:xfrm>
            <a:off x="335831" y="1234782"/>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 – Infrastructure as Code</a:t>
            </a:r>
            <a:endParaRPr sz="1200"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812" y="683014"/>
            <a:ext cx="6465195" cy="3643520"/>
          </a:xfrm>
          <a:prstGeom prst="rect">
            <a:avLst/>
          </a:prstGeom>
        </p:spPr>
      </p:pic>
      <p:sp>
        <p:nvSpPr>
          <p:cNvPr id="3" name="TextBox 2"/>
          <p:cNvSpPr txBox="1"/>
          <p:nvPr/>
        </p:nvSpPr>
        <p:spPr>
          <a:xfrm>
            <a:off x="335831" y="1131751"/>
            <a:ext cx="2604225" cy="1354217"/>
          </a:xfrm>
          <a:prstGeom prst="rect">
            <a:avLst/>
          </a:prstGeom>
          <a:noFill/>
        </p:spPr>
        <p:txBody>
          <a:bodyPr wrap="square" rtlCol="0">
            <a:spAutoFit/>
          </a:bodyPr>
          <a:lstStyle/>
          <a:p>
            <a:pPr marL="342900" indent="-342900">
              <a:buFont typeface="+mj-lt"/>
              <a:buAutoNum type="arabicPeriod"/>
            </a:pPr>
            <a:r>
              <a:rPr lang="en-US" dirty="0" smtClean="0">
                <a:latin typeface="Red Hat Text" panose="02010503040201060303" pitchFamily="2" charset="0"/>
              </a:rPr>
              <a:t>Create a Service in YAML</a:t>
            </a:r>
          </a:p>
          <a:p>
            <a:pPr marL="342900" indent="-342900">
              <a:buFont typeface="+mj-lt"/>
              <a:buAutoNum type="arabicPeriod"/>
            </a:pPr>
            <a:endParaRPr lang="en-US" dirty="0">
              <a:latin typeface="Red Hat Text" panose="02010503040201060303" pitchFamily="2" charset="0"/>
            </a:endParaRPr>
          </a:p>
          <a:p>
            <a:pPr marL="342900" indent="-342900">
              <a:buFont typeface="+mj-lt"/>
              <a:buAutoNum type="arabicPeriod"/>
            </a:pPr>
            <a:r>
              <a:rPr lang="en-US" dirty="0" smtClean="0">
                <a:latin typeface="Red Hat Text" panose="02010503040201060303" pitchFamily="2" charset="0"/>
              </a:rPr>
              <a:t>Test/Verify using PyATS      </a:t>
            </a:r>
            <a:r>
              <a:rPr lang="en-US" sz="1200" dirty="0" smtClean="0">
                <a:latin typeface="Red Hat Text" panose="02010503040201060303" pitchFamily="2" charset="0"/>
              </a:rPr>
              <a:t>(JSON output)</a:t>
            </a:r>
          </a:p>
          <a:p>
            <a:pPr marL="342900" indent="-342900">
              <a:buFont typeface="+mj-lt"/>
              <a:buAutoNum type="arabicPeriod"/>
            </a:pPr>
            <a:endParaRPr lang="en-US" dirty="0">
              <a:latin typeface="Red Hat Text" panose="02010503040201060303" pitchFamily="2" charset="0"/>
            </a:endParaRPr>
          </a:p>
          <a:p>
            <a:pPr marL="342900" indent="-342900">
              <a:buFont typeface="+mj-lt"/>
              <a:buAutoNum type="arabicPeriod"/>
            </a:pPr>
            <a:r>
              <a:rPr lang="en-US" dirty="0" smtClean="0">
                <a:latin typeface="Red Hat Text" panose="02010503040201060303" pitchFamily="2" charset="0"/>
              </a:rPr>
              <a:t>Deploy into production</a:t>
            </a:r>
            <a:endParaRPr lang="en-US" dirty="0">
              <a:latin typeface="Red Hat Text" panose="02010503040201060303" pitchFamily="2" charset="0"/>
            </a:endParaRPr>
          </a:p>
        </p:txBody>
      </p:sp>
      <p:sp>
        <p:nvSpPr>
          <p:cNvPr id="4" name="TextBox 3"/>
          <p:cNvSpPr txBox="1"/>
          <p:nvPr/>
        </p:nvSpPr>
        <p:spPr>
          <a:xfrm>
            <a:off x="335831" y="4831318"/>
            <a:ext cx="7839636" cy="276999"/>
          </a:xfrm>
          <a:prstGeom prst="rect">
            <a:avLst/>
          </a:prstGeom>
          <a:noFill/>
        </p:spPr>
        <p:txBody>
          <a:bodyPr wrap="square" rtlCol="0">
            <a:spAutoFit/>
          </a:bodyPr>
          <a:lstStyle/>
          <a:p>
            <a:r>
              <a:rPr lang="en-US" sz="1200" u="sng" dirty="0" smtClean="0">
                <a:latin typeface="Red Hat Text" panose="02010503040201060303" pitchFamily="2" charset="0"/>
              </a:rPr>
              <a:t>Note</a:t>
            </a:r>
            <a:r>
              <a:rPr lang="en-US" sz="1200" dirty="0" smtClean="0">
                <a:latin typeface="Red Hat Text" panose="02010503040201060303" pitchFamily="2" charset="0"/>
              </a:rPr>
              <a:t>: CML does not have a physical chassis nor the data plane, therefore troubleshooting is limited in this regard.</a:t>
            </a:r>
            <a:endParaRPr lang="en-US" sz="1200" dirty="0">
              <a:latin typeface="Red Hat Text" panose="02010503040201060303" pitchFamily="2" charset="0"/>
            </a:endParaRPr>
          </a:p>
        </p:txBody>
      </p:sp>
    </p:spTree>
    <p:extLst>
      <p:ext uri="{BB962C8B-B14F-4D97-AF65-F5344CB8AC3E}">
        <p14:creationId xmlns:p14="http://schemas.microsoft.com/office/powerpoint/2010/main" val="33883940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56</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 – Pipeline Steps using Drone or GitLabs CI</a:t>
            </a:r>
            <a:endParaRPr sz="1200"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812" y="683014"/>
            <a:ext cx="6465195" cy="3643520"/>
          </a:xfrm>
          <a:prstGeom prst="rect">
            <a:avLst/>
          </a:prstGeom>
        </p:spPr>
      </p:pic>
      <p:sp>
        <p:nvSpPr>
          <p:cNvPr id="2" name="Rectangle 1"/>
          <p:cNvSpPr/>
          <p:nvPr/>
        </p:nvSpPr>
        <p:spPr>
          <a:xfrm>
            <a:off x="2503812" y="579983"/>
            <a:ext cx="3124256" cy="40471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3" name="Rectangle 2"/>
          <p:cNvSpPr/>
          <p:nvPr/>
        </p:nvSpPr>
        <p:spPr>
          <a:xfrm>
            <a:off x="5628068" y="579983"/>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453074" y="2973307"/>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p:cNvSpPr txBox="1"/>
          <p:nvPr/>
        </p:nvSpPr>
        <p:spPr>
          <a:xfrm>
            <a:off x="610181" y="1094704"/>
            <a:ext cx="4309549" cy="1600438"/>
          </a:xfrm>
          <a:prstGeom prst="rect">
            <a:avLst/>
          </a:prstGeom>
          <a:noFill/>
        </p:spPr>
        <p:txBody>
          <a:bodyPr wrap="square" rtlCol="0">
            <a:spAutoFit/>
          </a:bodyPr>
          <a:lstStyle/>
          <a:p>
            <a:pPr marL="342900" indent="-342900">
              <a:buFont typeface="+mj-lt"/>
              <a:buAutoNum type="arabicPeriod"/>
            </a:pPr>
            <a:r>
              <a:rPr lang="en-US" dirty="0" smtClean="0">
                <a:latin typeface="Red Hat Text" panose="02010503040201060303" pitchFamily="2" charset="0"/>
              </a:rPr>
              <a:t>Requirements install</a:t>
            </a:r>
          </a:p>
          <a:p>
            <a:pPr marL="342900" indent="-342900">
              <a:buFont typeface="+mj-lt"/>
              <a:buAutoNum type="arabicPeriod"/>
            </a:pPr>
            <a:r>
              <a:rPr lang="en-US" dirty="0" smtClean="0">
                <a:latin typeface="Red Hat Text" panose="02010503040201060303" pitchFamily="2" charset="0"/>
              </a:rPr>
              <a:t>Configure NSO</a:t>
            </a:r>
          </a:p>
          <a:p>
            <a:pPr marL="342900" indent="-342900">
              <a:buFont typeface="+mj-lt"/>
              <a:buAutoNum type="arabicPeriod"/>
            </a:pPr>
            <a:r>
              <a:rPr lang="en-US" dirty="0" smtClean="0">
                <a:latin typeface="Red Hat Text" panose="02010503040201060303" pitchFamily="2" charset="0"/>
              </a:rPr>
              <a:t>Start NSO</a:t>
            </a:r>
          </a:p>
          <a:p>
            <a:pPr marL="342900" indent="-342900">
              <a:buFont typeface="+mj-lt"/>
              <a:buAutoNum type="arabicPeriod"/>
            </a:pPr>
            <a:r>
              <a:rPr lang="en-US" dirty="0" smtClean="0">
                <a:latin typeface="Red Hat Text" panose="02010503040201060303" pitchFamily="2" charset="0"/>
              </a:rPr>
              <a:t>Use </a:t>
            </a:r>
            <a:r>
              <a:rPr lang="en-US" i="1" dirty="0" smtClean="0">
                <a:latin typeface="Red Hat Text" panose="02010503040201060303" pitchFamily="2" charset="0"/>
              </a:rPr>
              <a:t>cmlutils</a:t>
            </a:r>
            <a:r>
              <a:rPr lang="en-US" dirty="0" smtClean="0">
                <a:latin typeface="Red Hat Text" panose="02010503040201060303" pitchFamily="2" charset="0"/>
              </a:rPr>
              <a:t> to generate topology file</a:t>
            </a:r>
            <a:endParaRPr lang="en-US" dirty="0">
              <a:latin typeface="Red Hat Text" panose="02010503040201060303" pitchFamily="2" charset="0"/>
            </a:endParaRPr>
          </a:p>
          <a:p>
            <a:pPr marL="342900" indent="-342900">
              <a:buFont typeface="+mj-lt"/>
              <a:buAutoNum type="arabicPeriod"/>
            </a:pPr>
            <a:r>
              <a:rPr lang="en-US" dirty="0" smtClean="0">
                <a:latin typeface="Red Hat Text" panose="02010503040201060303" pitchFamily="2" charset="0"/>
              </a:rPr>
              <a:t>Wait for nodes to come up</a:t>
            </a:r>
          </a:p>
          <a:p>
            <a:pPr marL="342900" indent="-342900">
              <a:buFont typeface="+mj-lt"/>
              <a:buAutoNum type="arabicPeriod"/>
            </a:pPr>
            <a:r>
              <a:rPr lang="en-US" dirty="0" smtClean="0">
                <a:latin typeface="Red Hat Text" panose="02010503040201060303" pitchFamily="2" charset="0"/>
              </a:rPr>
              <a:t>Deploy</a:t>
            </a:r>
            <a:r>
              <a:rPr lang="en-US" baseline="30000" dirty="0" smtClean="0">
                <a:latin typeface="Red Hat Text" panose="02010503040201060303" pitchFamily="2" charset="0"/>
              </a:rPr>
              <a:t>1</a:t>
            </a:r>
            <a:r>
              <a:rPr lang="en-US" dirty="0" smtClean="0">
                <a:latin typeface="Red Hat Text" panose="02010503040201060303" pitchFamily="2" charset="0"/>
              </a:rPr>
              <a:t> configuration – translate YAML to IOS/IOSXE/IOSXR, etc</a:t>
            </a:r>
            <a:endParaRPr lang="en-US" dirty="0">
              <a:latin typeface="Red Hat Text" panose="02010503040201060303" pitchFamily="2" charset="0"/>
            </a:endParaRPr>
          </a:p>
        </p:txBody>
      </p:sp>
      <p:sp>
        <p:nvSpPr>
          <p:cNvPr id="6" name="TextBox 5"/>
          <p:cNvSpPr txBox="1"/>
          <p:nvPr/>
        </p:nvSpPr>
        <p:spPr>
          <a:xfrm>
            <a:off x="610181" y="4365726"/>
            <a:ext cx="6640625" cy="276999"/>
          </a:xfrm>
          <a:prstGeom prst="rect">
            <a:avLst/>
          </a:prstGeom>
          <a:noFill/>
        </p:spPr>
        <p:txBody>
          <a:bodyPr wrap="square" rtlCol="0">
            <a:spAutoFit/>
          </a:bodyPr>
          <a:lstStyle/>
          <a:p>
            <a:r>
              <a:rPr lang="en-US" sz="1200" baseline="30000" dirty="0" smtClean="0">
                <a:latin typeface="Red Hat Text" panose="02010503040201060303" pitchFamily="2" charset="0"/>
              </a:rPr>
              <a:t>1</a:t>
            </a:r>
            <a:r>
              <a:rPr lang="en-US" sz="1200" dirty="0" smtClean="0">
                <a:latin typeface="Red Hat Text" panose="02010503040201060303" pitchFamily="2" charset="0"/>
              </a:rPr>
              <a:t> Deploy into CML exactly the same way you deploy to your production network.</a:t>
            </a:r>
            <a:endParaRPr lang="en-US" sz="1200" baseline="30000" dirty="0">
              <a:latin typeface="Red Hat Text" panose="02010503040201060303" pitchFamily="2" charset="0"/>
            </a:endParaRPr>
          </a:p>
        </p:txBody>
      </p:sp>
    </p:spTree>
    <p:extLst>
      <p:ext uri="{BB962C8B-B14F-4D97-AF65-F5344CB8AC3E}">
        <p14:creationId xmlns:p14="http://schemas.microsoft.com/office/powerpoint/2010/main" val="19377952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57</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a:t>
            </a:r>
            <a:endParaRPr sz="1200" dirty="0">
              <a:solidFill>
                <a:srgbClr val="FF0000"/>
              </a:solidFill>
            </a:endParaRPr>
          </a:p>
        </p:txBody>
      </p:sp>
      <p:sp>
        <p:nvSpPr>
          <p:cNvPr id="3" name="Rectangle 2"/>
          <p:cNvSpPr/>
          <p:nvPr/>
        </p:nvSpPr>
        <p:spPr>
          <a:xfrm>
            <a:off x="5628068" y="579983"/>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453074" y="2973307"/>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706" y="1090406"/>
            <a:ext cx="5820587" cy="2962688"/>
          </a:xfrm>
          <a:prstGeom prst="rect">
            <a:avLst/>
          </a:prstGeom>
        </p:spPr>
      </p:pic>
      <p:sp>
        <p:nvSpPr>
          <p:cNvPr id="12" name="TextBox 11"/>
          <p:cNvSpPr txBox="1"/>
          <p:nvPr/>
        </p:nvSpPr>
        <p:spPr>
          <a:xfrm>
            <a:off x="850006" y="564695"/>
            <a:ext cx="4603068" cy="276999"/>
          </a:xfrm>
          <a:prstGeom prst="rect">
            <a:avLst/>
          </a:prstGeom>
          <a:noFill/>
        </p:spPr>
        <p:txBody>
          <a:bodyPr wrap="square" rtlCol="0">
            <a:spAutoFit/>
          </a:bodyPr>
          <a:lstStyle/>
          <a:p>
            <a:r>
              <a:rPr lang="en-US" sz="1200" dirty="0" smtClean="0">
                <a:latin typeface="Red Hat Display Medium" panose="02010603040201060303" pitchFamily="2" charset="0"/>
              </a:rPr>
              <a:t>Use Case: Threat &amp; Vulnerability Evaluation</a:t>
            </a:r>
            <a:endParaRPr lang="en-US" sz="1200" dirty="0">
              <a:latin typeface="Red Hat Display Medium" panose="02010603040201060303" pitchFamily="2" charset="0"/>
            </a:endParaRPr>
          </a:p>
        </p:txBody>
      </p:sp>
    </p:spTree>
    <p:extLst>
      <p:ext uri="{BB962C8B-B14F-4D97-AF65-F5344CB8AC3E}">
        <p14:creationId xmlns:p14="http://schemas.microsoft.com/office/powerpoint/2010/main" val="5786860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58</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a:t>
            </a:r>
            <a:endParaRPr sz="1200" dirty="0">
              <a:solidFill>
                <a:srgbClr val="FF0000"/>
              </a:solidFill>
            </a:endParaRPr>
          </a:p>
        </p:txBody>
      </p:sp>
      <p:sp>
        <p:nvSpPr>
          <p:cNvPr id="3" name="Rectangle 2"/>
          <p:cNvSpPr/>
          <p:nvPr/>
        </p:nvSpPr>
        <p:spPr>
          <a:xfrm>
            <a:off x="5628068" y="579983"/>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453074" y="2973307"/>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27" y="995142"/>
            <a:ext cx="6058746" cy="3153215"/>
          </a:xfrm>
          <a:prstGeom prst="rect">
            <a:avLst/>
          </a:prstGeom>
        </p:spPr>
      </p:pic>
      <p:sp>
        <p:nvSpPr>
          <p:cNvPr id="9" name="TextBox 8"/>
          <p:cNvSpPr txBox="1"/>
          <p:nvPr/>
        </p:nvSpPr>
        <p:spPr>
          <a:xfrm>
            <a:off x="850006" y="564695"/>
            <a:ext cx="4603068" cy="276999"/>
          </a:xfrm>
          <a:prstGeom prst="rect">
            <a:avLst/>
          </a:prstGeom>
          <a:noFill/>
        </p:spPr>
        <p:txBody>
          <a:bodyPr wrap="square" rtlCol="0">
            <a:spAutoFit/>
          </a:bodyPr>
          <a:lstStyle/>
          <a:p>
            <a:r>
              <a:rPr lang="en-US" sz="1200" dirty="0" smtClean="0">
                <a:latin typeface="Red Hat Display Medium" panose="02010603040201060303" pitchFamily="2" charset="0"/>
              </a:rPr>
              <a:t>Use Case: Network Design / Prepare for Network Changes</a:t>
            </a:r>
            <a:endParaRPr lang="en-US" sz="1200" dirty="0">
              <a:latin typeface="Red Hat Display Medium" panose="02010603040201060303" pitchFamily="2" charset="0"/>
            </a:endParaRPr>
          </a:p>
        </p:txBody>
      </p:sp>
    </p:spTree>
    <p:extLst>
      <p:ext uri="{BB962C8B-B14F-4D97-AF65-F5344CB8AC3E}">
        <p14:creationId xmlns:p14="http://schemas.microsoft.com/office/powerpoint/2010/main" val="683516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59</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a:t>
            </a:r>
            <a:endParaRPr sz="1200" dirty="0">
              <a:solidFill>
                <a:srgbClr val="FF0000"/>
              </a:solidFill>
            </a:endParaRPr>
          </a:p>
        </p:txBody>
      </p:sp>
      <p:sp>
        <p:nvSpPr>
          <p:cNvPr id="3" name="Rectangle 2"/>
          <p:cNvSpPr/>
          <p:nvPr/>
        </p:nvSpPr>
        <p:spPr>
          <a:xfrm>
            <a:off x="5628068" y="579983"/>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453074" y="2973307"/>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48" y="990379"/>
            <a:ext cx="6115904" cy="3162741"/>
          </a:xfrm>
          <a:prstGeom prst="rect">
            <a:avLst/>
          </a:prstGeom>
        </p:spPr>
      </p:pic>
      <p:sp>
        <p:nvSpPr>
          <p:cNvPr id="4" name="TextBox 3"/>
          <p:cNvSpPr txBox="1"/>
          <p:nvPr/>
        </p:nvSpPr>
        <p:spPr>
          <a:xfrm>
            <a:off x="850006" y="564695"/>
            <a:ext cx="4603068" cy="276999"/>
          </a:xfrm>
          <a:prstGeom prst="rect">
            <a:avLst/>
          </a:prstGeom>
          <a:noFill/>
        </p:spPr>
        <p:txBody>
          <a:bodyPr wrap="square" rtlCol="0">
            <a:spAutoFit/>
          </a:bodyPr>
          <a:lstStyle/>
          <a:p>
            <a:r>
              <a:rPr lang="en-US" sz="1200" dirty="0" smtClean="0">
                <a:latin typeface="Red Hat Display Medium" panose="02010603040201060303" pitchFamily="2" charset="0"/>
              </a:rPr>
              <a:t>Use Case: Design Validation &amp; Reproduce Bugs</a:t>
            </a:r>
            <a:endParaRPr lang="en-US" sz="1200" dirty="0">
              <a:latin typeface="Red Hat Display Medium" panose="02010603040201060303" pitchFamily="2" charset="0"/>
            </a:endParaRPr>
          </a:p>
        </p:txBody>
      </p:sp>
    </p:spTree>
    <p:extLst>
      <p:ext uri="{BB962C8B-B14F-4D97-AF65-F5344CB8AC3E}">
        <p14:creationId xmlns:p14="http://schemas.microsoft.com/office/powerpoint/2010/main" val="188213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146"/>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6</a:t>
            </a:fld>
            <a:endParaRPr/>
          </a:p>
        </p:txBody>
      </p:sp>
      <p:sp>
        <p:nvSpPr>
          <p:cNvPr id="1842" name="Google Shape;1842;p146"/>
          <p:cNvSpPr txBox="1">
            <a:spLocks noGrp="1"/>
          </p:cNvSpPr>
          <p:nvPr>
            <p:ph type="title"/>
          </p:nvPr>
        </p:nvSpPr>
        <p:spPr>
          <a:xfrm>
            <a:off x="610256" y="188231"/>
            <a:ext cx="6984300" cy="40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700">
                <a:solidFill>
                  <a:srgbClr val="00BCEB"/>
                </a:solidFill>
                <a:latin typeface="Red Hat Display"/>
                <a:ea typeface="Red Hat Display"/>
                <a:cs typeface="Red Hat Display"/>
                <a:sym typeface="Red Hat Display"/>
              </a:rPr>
              <a:t>What can Cisco offer Red Hat?</a:t>
            </a:r>
            <a:endParaRPr sz="2700">
              <a:solidFill>
                <a:srgbClr val="00BCEB"/>
              </a:solidFill>
              <a:latin typeface="Red Hat Display"/>
              <a:ea typeface="Red Hat Display"/>
              <a:cs typeface="Red Hat Display"/>
              <a:sym typeface="Red Hat Display"/>
            </a:endParaRPr>
          </a:p>
        </p:txBody>
      </p:sp>
      <p:sp>
        <p:nvSpPr>
          <p:cNvPr id="1843" name="Google Shape;1843;p146"/>
          <p:cNvSpPr txBox="1"/>
          <p:nvPr/>
        </p:nvSpPr>
        <p:spPr>
          <a:xfrm>
            <a:off x="7868063" y="288169"/>
            <a:ext cx="1021800" cy="165900"/>
          </a:xfrm>
          <a:prstGeom prst="rect">
            <a:avLst/>
          </a:prstGeom>
          <a:solidFill>
            <a:srgbClr val="FFFFFF"/>
          </a:solid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Overpass Light"/>
              <a:ea typeface="Overpass Light"/>
              <a:cs typeface="Overpass Light"/>
              <a:sym typeface="Overpass Light"/>
            </a:endParaRPr>
          </a:p>
        </p:txBody>
      </p:sp>
      <p:sp>
        <p:nvSpPr>
          <p:cNvPr id="1844" name="Google Shape;1844;p146"/>
          <p:cNvSpPr txBox="1">
            <a:spLocks noGrp="1"/>
          </p:cNvSpPr>
          <p:nvPr>
            <p:ph type="body" idx="4294967295"/>
          </p:nvPr>
        </p:nvSpPr>
        <p:spPr>
          <a:xfrm>
            <a:off x="722535" y="957471"/>
            <a:ext cx="3174000" cy="1614300"/>
          </a:xfrm>
          <a:prstGeom prst="rect">
            <a:avLst/>
          </a:prstGeom>
          <a:noFill/>
          <a:ln w="28575" cap="flat" cmpd="sng">
            <a:solidFill>
              <a:schemeClr val="lt1"/>
            </a:solidFill>
            <a:prstDash val="solid"/>
            <a:round/>
            <a:headEnd type="none" w="sm" len="sm"/>
            <a:tailEnd type="none" w="sm" len="sm"/>
          </a:ln>
        </p:spPr>
        <p:txBody>
          <a:bodyPr spcFirstLastPara="1" wrap="square" lIns="0" tIns="45700" rIns="0" bIns="45700" anchor="t" anchorCtr="0">
            <a:noAutofit/>
          </a:bodyPr>
          <a:lstStyle/>
          <a:p>
            <a:pPr marL="57148" lvl="0" indent="0" algn="l" rtl="0">
              <a:lnSpc>
                <a:spcPct val="95000"/>
              </a:lnSpc>
              <a:spcBef>
                <a:spcPts val="0"/>
              </a:spcBef>
              <a:spcAft>
                <a:spcPts val="0"/>
              </a:spcAft>
              <a:buSzPts val="1200"/>
              <a:buNone/>
            </a:pPr>
            <a:r>
              <a:rPr lang="en-US" sz="1700" b="1">
                <a:latin typeface="Red Hat Text"/>
                <a:ea typeface="Red Hat Text"/>
                <a:cs typeface="Red Hat Text"/>
                <a:sym typeface="Red Hat Text"/>
              </a:rPr>
              <a:t>Full Stack Solution</a:t>
            </a:r>
            <a:endParaRPr sz="1700" b="1">
              <a:latin typeface="Red Hat Text"/>
              <a:ea typeface="Red Hat Text"/>
              <a:cs typeface="Red Hat Text"/>
              <a:sym typeface="Red Hat Text"/>
            </a:endParaRPr>
          </a:p>
          <a:p>
            <a:pPr marL="174621" lvl="0" indent="-117472" algn="l" rtl="0">
              <a:lnSpc>
                <a:spcPct val="95000"/>
              </a:lnSpc>
              <a:spcBef>
                <a:spcPts val="1110"/>
              </a:spcBef>
              <a:spcAft>
                <a:spcPts val="0"/>
              </a:spcAft>
              <a:buClr>
                <a:schemeClr val="dk1"/>
              </a:buClr>
              <a:buSzPts val="720"/>
              <a:buFont typeface="Red Hat Text"/>
              <a:buChar char="•"/>
            </a:pPr>
            <a:r>
              <a:rPr lang="en-US" sz="1200">
                <a:latin typeface="Red Hat Text"/>
                <a:ea typeface="Red Hat Text"/>
                <a:cs typeface="Red Hat Text"/>
                <a:sym typeface="Red Hat Text"/>
              </a:rPr>
              <a:t>Cisco validated designs with Red Hat technologies such as RHEL and OpenShift, leveraging low risk deployments</a:t>
            </a:r>
            <a:endParaRPr>
              <a:latin typeface="Red Hat Text"/>
              <a:ea typeface="Red Hat Text"/>
              <a:cs typeface="Red Hat Text"/>
              <a:sym typeface="Red Hat Text"/>
            </a:endParaRPr>
          </a:p>
          <a:p>
            <a:pPr marL="174621" lvl="0" indent="-117472" algn="l" rtl="0">
              <a:lnSpc>
                <a:spcPct val="95000"/>
              </a:lnSpc>
              <a:spcBef>
                <a:spcPts val="1110"/>
              </a:spcBef>
              <a:spcAft>
                <a:spcPts val="0"/>
              </a:spcAft>
              <a:buClr>
                <a:schemeClr val="dk1"/>
              </a:buClr>
              <a:buSzPts val="720"/>
              <a:buFont typeface="Red Hat Text"/>
              <a:buChar char="•"/>
            </a:pPr>
            <a:r>
              <a:rPr lang="en-US" sz="1200">
                <a:latin typeface="Red Hat Text"/>
                <a:ea typeface="Red Hat Text"/>
                <a:cs typeface="Red Hat Text"/>
                <a:sym typeface="Red Hat Text"/>
              </a:rPr>
              <a:t>Drive out Dell/VMware with alternative end to end hybrid cloud infrastructure solution</a:t>
            </a:r>
            <a:endParaRPr>
              <a:latin typeface="Red Hat Text"/>
              <a:ea typeface="Red Hat Text"/>
              <a:cs typeface="Red Hat Text"/>
              <a:sym typeface="Red Hat Text"/>
            </a:endParaRPr>
          </a:p>
          <a:p>
            <a:pPr marL="57148" lvl="0" indent="0" algn="l" rtl="0">
              <a:lnSpc>
                <a:spcPct val="95000"/>
              </a:lnSpc>
              <a:spcBef>
                <a:spcPts val="1110"/>
              </a:spcBef>
              <a:spcAft>
                <a:spcPts val="0"/>
              </a:spcAft>
              <a:buSzPts val="720"/>
              <a:buNone/>
            </a:pPr>
            <a:endParaRPr sz="1200"/>
          </a:p>
        </p:txBody>
      </p:sp>
      <p:sp>
        <p:nvSpPr>
          <p:cNvPr id="1845" name="Google Shape;1845;p146"/>
          <p:cNvSpPr txBox="1"/>
          <p:nvPr/>
        </p:nvSpPr>
        <p:spPr>
          <a:xfrm>
            <a:off x="722525" y="3144450"/>
            <a:ext cx="3302700" cy="1614300"/>
          </a:xfrm>
          <a:prstGeom prst="rect">
            <a:avLst/>
          </a:prstGeom>
          <a:noFill/>
          <a:ln w="28575" cap="flat" cmpd="sng">
            <a:solidFill>
              <a:schemeClr val="lt1"/>
            </a:solidFill>
            <a:prstDash val="solid"/>
            <a:round/>
            <a:headEnd type="none" w="sm" len="sm"/>
            <a:tailEnd type="none" w="sm" len="sm"/>
          </a:ln>
        </p:spPr>
        <p:txBody>
          <a:bodyPr spcFirstLastPara="1" wrap="square" lIns="0" tIns="34275" rIns="0" bIns="34275" anchor="t" anchorCtr="0">
            <a:noAutofit/>
          </a:bodyPr>
          <a:lstStyle/>
          <a:p>
            <a:pPr marL="57148" marR="0" lvl="0" indent="0" algn="l" rtl="0">
              <a:lnSpc>
                <a:spcPct val="95000"/>
              </a:lnSpc>
              <a:spcBef>
                <a:spcPts val="0"/>
              </a:spcBef>
              <a:spcAft>
                <a:spcPts val="0"/>
              </a:spcAft>
              <a:buClr>
                <a:srgbClr val="282828"/>
              </a:buClr>
              <a:buSzPts val="1200"/>
              <a:buFont typeface="Arial"/>
              <a:buNone/>
            </a:pPr>
            <a:r>
              <a:rPr lang="en-US" sz="1700" b="1" i="0" u="none" strike="noStrike" cap="none">
                <a:latin typeface="Red Hat Text"/>
                <a:ea typeface="Red Hat Text"/>
                <a:cs typeface="Red Hat Text"/>
                <a:sym typeface="Red Hat Text"/>
              </a:rPr>
              <a:t>Deeper customer engagement</a:t>
            </a:r>
            <a:endParaRPr sz="1100">
              <a:latin typeface="Red Hat Text"/>
              <a:ea typeface="Red Hat Text"/>
              <a:cs typeface="Red Hat Text"/>
              <a:sym typeface="Red Hat Text"/>
            </a:endParaRPr>
          </a:p>
          <a:p>
            <a:pPr marL="174621" marR="0" lvl="0" indent="-147952" algn="l" rtl="0">
              <a:lnSpc>
                <a:spcPct val="95000"/>
              </a:lnSpc>
              <a:spcBef>
                <a:spcPts val="1110"/>
              </a:spcBef>
              <a:spcAft>
                <a:spcPts val="0"/>
              </a:spcAft>
              <a:buSzPts val="1200"/>
              <a:buFont typeface="Red Hat Text"/>
              <a:buChar char="•"/>
            </a:pPr>
            <a:r>
              <a:rPr lang="en-US" sz="1200" i="0" u="none" strike="noStrike" cap="none">
                <a:latin typeface="Red Hat Text"/>
                <a:ea typeface="Red Hat Text"/>
                <a:cs typeface="Red Hat Text"/>
                <a:sym typeface="Red Hat Text"/>
              </a:rPr>
              <a:t>Provide further penetration into existing accounts across teams</a:t>
            </a:r>
            <a:endParaRPr sz="1200">
              <a:latin typeface="Red Hat Text"/>
              <a:ea typeface="Red Hat Text"/>
              <a:cs typeface="Red Hat Text"/>
              <a:sym typeface="Red Hat Text"/>
            </a:endParaRPr>
          </a:p>
          <a:p>
            <a:pPr marL="174621" marR="0" lvl="0" indent="-147952" algn="l" rtl="0">
              <a:lnSpc>
                <a:spcPct val="95000"/>
              </a:lnSpc>
              <a:spcBef>
                <a:spcPts val="1110"/>
              </a:spcBef>
              <a:spcAft>
                <a:spcPts val="0"/>
              </a:spcAft>
              <a:buSzPts val="1200"/>
              <a:buFont typeface="Red Hat Text"/>
              <a:buChar char="•"/>
            </a:pPr>
            <a:r>
              <a:rPr lang="en-US" sz="1200" i="0" u="none" strike="noStrike" cap="none">
                <a:latin typeface="Red Hat Text"/>
                <a:ea typeface="Red Hat Text"/>
                <a:cs typeface="Red Hat Text"/>
                <a:sym typeface="Red Hat Text"/>
              </a:rPr>
              <a:t>Provide larger scale joint solutions via teaming</a:t>
            </a:r>
            <a:endParaRPr sz="1200">
              <a:latin typeface="Red Hat Text"/>
              <a:ea typeface="Red Hat Text"/>
              <a:cs typeface="Red Hat Text"/>
              <a:sym typeface="Red Hat Text"/>
            </a:endParaRPr>
          </a:p>
          <a:p>
            <a:pPr marL="57148" marR="0" lvl="0" indent="0" algn="l" rtl="0">
              <a:lnSpc>
                <a:spcPct val="95000"/>
              </a:lnSpc>
              <a:spcBef>
                <a:spcPts val="1110"/>
              </a:spcBef>
              <a:spcAft>
                <a:spcPts val="0"/>
              </a:spcAft>
              <a:buClr>
                <a:srgbClr val="282828"/>
              </a:buClr>
              <a:buSzPts val="720"/>
              <a:buFont typeface="Arial"/>
              <a:buNone/>
            </a:pPr>
            <a:endParaRPr sz="1200" b="0" i="0" u="none" strike="noStrike" cap="none">
              <a:solidFill>
                <a:srgbClr val="282828"/>
              </a:solidFill>
              <a:latin typeface="Arial"/>
              <a:ea typeface="Arial"/>
              <a:cs typeface="Arial"/>
              <a:sym typeface="Arial"/>
            </a:endParaRPr>
          </a:p>
          <a:p>
            <a:pPr marL="57148" marR="0" lvl="0" indent="0" algn="l" rtl="0">
              <a:lnSpc>
                <a:spcPct val="95000"/>
              </a:lnSpc>
              <a:spcBef>
                <a:spcPts val="1110"/>
              </a:spcBef>
              <a:spcAft>
                <a:spcPts val="0"/>
              </a:spcAft>
              <a:buClr>
                <a:srgbClr val="282828"/>
              </a:buClr>
              <a:buSzPts val="720"/>
              <a:buFont typeface="Arial"/>
              <a:buNone/>
            </a:pPr>
            <a:endParaRPr sz="1200" b="0" i="0" u="none" strike="noStrike" cap="none">
              <a:solidFill>
                <a:srgbClr val="282828"/>
              </a:solidFill>
              <a:latin typeface="Arial"/>
              <a:ea typeface="Arial"/>
              <a:cs typeface="Arial"/>
              <a:sym typeface="Arial"/>
            </a:endParaRPr>
          </a:p>
        </p:txBody>
      </p:sp>
      <p:sp>
        <p:nvSpPr>
          <p:cNvPr id="1846" name="Google Shape;1846;p146"/>
          <p:cNvSpPr txBox="1">
            <a:spLocks noGrp="1"/>
          </p:cNvSpPr>
          <p:nvPr>
            <p:ph type="body" idx="4294967295"/>
          </p:nvPr>
        </p:nvSpPr>
        <p:spPr>
          <a:xfrm>
            <a:off x="5113754" y="957471"/>
            <a:ext cx="3302700" cy="1614300"/>
          </a:xfrm>
          <a:prstGeom prst="rect">
            <a:avLst/>
          </a:prstGeom>
          <a:noFill/>
          <a:ln w="28575" cap="flat" cmpd="sng">
            <a:solidFill>
              <a:schemeClr val="lt1"/>
            </a:solidFill>
            <a:prstDash val="solid"/>
            <a:round/>
            <a:headEnd type="none" w="sm" len="sm"/>
            <a:tailEnd type="none" w="sm" len="sm"/>
          </a:ln>
        </p:spPr>
        <p:txBody>
          <a:bodyPr spcFirstLastPara="1" wrap="square" lIns="0" tIns="45700" rIns="0" bIns="45700" anchor="t" anchorCtr="0">
            <a:noAutofit/>
          </a:bodyPr>
          <a:lstStyle/>
          <a:p>
            <a:pPr marL="57148" lvl="0" indent="0" algn="l" rtl="0">
              <a:lnSpc>
                <a:spcPct val="95000"/>
              </a:lnSpc>
              <a:spcBef>
                <a:spcPts val="0"/>
              </a:spcBef>
              <a:spcAft>
                <a:spcPts val="0"/>
              </a:spcAft>
              <a:buSzPts val="1200"/>
              <a:buNone/>
            </a:pPr>
            <a:r>
              <a:rPr lang="en-US" sz="1700" b="1">
                <a:latin typeface="Red Hat Text"/>
                <a:ea typeface="Red Hat Text"/>
                <a:cs typeface="Red Hat Text"/>
                <a:sym typeface="Red Hat Text"/>
              </a:rPr>
              <a:t>Access to Cisco install base</a:t>
            </a:r>
            <a:endParaRPr sz="1700" b="1">
              <a:latin typeface="Red Hat Text"/>
              <a:ea typeface="Red Hat Text"/>
              <a:cs typeface="Red Hat Text"/>
              <a:sym typeface="Red Hat Text"/>
            </a:endParaRPr>
          </a:p>
          <a:p>
            <a:pPr marL="174621" lvl="0" indent="-117472" algn="l" rtl="0">
              <a:lnSpc>
                <a:spcPct val="95000"/>
              </a:lnSpc>
              <a:spcBef>
                <a:spcPts val="1110"/>
              </a:spcBef>
              <a:spcAft>
                <a:spcPts val="0"/>
              </a:spcAft>
              <a:buClr>
                <a:srgbClr val="282828"/>
              </a:buClr>
              <a:buSzPts val="720"/>
              <a:buFont typeface="Red Hat Text"/>
              <a:buChar char="●"/>
            </a:pPr>
            <a:r>
              <a:rPr lang="en-US" sz="1200">
                <a:solidFill>
                  <a:srgbClr val="282828"/>
                </a:solidFill>
                <a:latin typeface="Red Hat Text"/>
                <a:ea typeface="Red Hat Text"/>
                <a:cs typeface="Red Hat Text"/>
                <a:sym typeface="Red Hat Text"/>
              </a:rPr>
              <a:t>Large install base across all architectures</a:t>
            </a:r>
            <a:endParaRPr>
              <a:latin typeface="Red Hat Text"/>
              <a:ea typeface="Red Hat Text"/>
              <a:cs typeface="Red Hat Text"/>
              <a:sym typeface="Red Hat Text"/>
            </a:endParaRPr>
          </a:p>
          <a:p>
            <a:pPr marL="174621" lvl="0" indent="-117472" algn="l" rtl="0">
              <a:lnSpc>
                <a:spcPct val="95000"/>
              </a:lnSpc>
              <a:spcBef>
                <a:spcPts val="1110"/>
              </a:spcBef>
              <a:spcAft>
                <a:spcPts val="0"/>
              </a:spcAft>
              <a:buClr>
                <a:srgbClr val="282828"/>
              </a:buClr>
              <a:buSzPts val="720"/>
              <a:buFont typeface="Red Hat Text"/>
              <a:buChar char="●"/>
            </a:pPr>
            <a:r>
              <a:rPr lang="en-US" sz="1200">
                <a:solidFill>
                  <a:srgbClr val="282828"/>
                </a:solidFill>
                <a:latin typeface="Red Hat Text"/>
                <a:ea typeface="Red Hat Text"/>
                <a:cs typeface="Red Hat Text"/>
                <a:sym typeface="Red Hat Text"/>
              </a:rPr>
              <a:t>Access to different buying centers</a:t>
            </a:r>
            <a:endParaRPr sz="1200">
              <a:solidFill>
                <a:srgbClr val="282828"/>
              </a:solidFill>
              <a:latin typeface="Red Hat Text"/>
              <a:ea typeface="Red Hat Text"/>
              <a:cs typeface="Red Hat Text"/>
              <a:sym typeface="Red Hat Text"/>
            </a:endParaRPr>
          </a:p>
          <a:p>
            <a:pPr marL="174621" lvl="0" indent="-71752" algn="l" rtl="0">
              <a:lnSpc>
                <a:spcPct val="95000"/>
              </a:lnSpc>
              <a:spcBef>
                <a:spcPts val="1110"/>
              </a:spcBef>
              <a:spcAft>
                <a:spcPts val="0"/>
              </a:spcAft>
              <a:buClr>
                <a:srgbClr val="282828"/>
              </a:buClr>
              <a:buSzPts val="720"/>
              <a:buNone/>
            </a:pPr>
            <a:endParaRPr sz="1200">
              <a:solidFill>
                <a:srgbClr val="282828"/>
              </a:solidFill>
            </a:endParaRPr>
          </a:p>
          <a:p>
            <a:pPr marL="174621" lvl="0" indent="-71752" algn="l" rtl="0">
              <a:lnSpc>
                <a:spcPct val="95000"/>
              </a:lnSpc>
              <a:spcBef>
                <a:spcPts val="1110"/>
              </a:spcBef>
              <a:spcAft>
                <a:spcPts val="0"/>
              </a:spcAft>
              <a:buClr>
                <a:srgbClr val="282828"/>
              </a:buClr>
              <a:buSzPts val="720"/>
              <a:buNone/>
            </a:pPr>
            <a:endParaRPr sz="1200">
              <a:solidFill>
                <a:srgbClr val="282828"/>
              </a:solidFill>
            </a:endParaRPr>
          </a:p>
          <a:p>
            <a:pPr marL="57148" lvl="0" indent="0" algn="l" rtl="0">
              <a:lnSpc>
                <a:spcPct val="95000"/>
              </a:lnSpc>
              <a:spcBef>
                <a:spcPts val="1110"/>
              </a:spcBef>
              <a:spcAft>
                <a:spcPts val="0"/>
              </a:spcAft>
              <a:buSzPts val="1200"/>
              <a:buNone/>
            </a:pPr>
            <a:endParaRPr>
              <a:solidFill>
                <a:schemeClr val="accent1"/>
              </a:solidFill>
            </a:endParaRPr>
          </a:p>
        </p:txBody>
      </p:sp>
      <p:sp>
        <p:nvSpPr>
          <p:cNvPr id="1847" name="Google Shape;1847;p146"/>
          <p:cNvSpPr txBox="1"/>
          <p:nvPr/>
        </p:nvSpPr>
        <p:spPr>
          <a:xfrm>
            <a:off x="5113754" y="3144457"/>
            <a:ext cx="3302700" cy="1614300"/>
          </a:xfrm>
          <a:prstGeom prst="rect">
            <a:avLst/>
          </a:prstGeom>
          <a:noFill/>
          <a:ln w="28575" cap="flat" cmpd="sng">
            <a:solidFill>
              <a:schemeClr val="lt1"/>
            </a:solidFill>
            <a:prstDash val="solid"/>
            <a:round/>
            <a:headEnd type="none" w="sm" len="sm"/>
            <a:tailEnd type="none" w="sm" len="sm"/>
          </a:ln>
        </p:spPr>
        <p:txBody>
          <a:bodyPr spcFirstLastPara="1" wrap="square" lIns="0" tIns="34275" rIns="0" bIns="34275" anchor="t" anchorCtr="0">
            <a:noAutofit/>
          </a:bodyPr>
          <a:lstStyle/>
          <a:p>
            <a:pPr marL="57148" marR="0" lvl="0" indent="0" algn="l" rtl="0">
              <a:lnSpc>
                <a:spcPct val="95000"/>
              </a:lnSpc>
              <a:spcBef>
                <a:spcPts val="0"/>
              </a:spcBef>
              <a:spcAft>
                <a:spcPts val="0"/>
              </a:spcAft>
              <a:buClr>
                <a:srgbClr val="282828"/>
              </a:buClr>
              <a:buSzPts val="1200"/>
              <a:buFont typeface="Arial"/>
              <a:buNone/>
            </a:pPr>
            <a:r>
              <a:rPr lang="en-US" sz="1700" b="1" i="0" u="none" strike="noStrike" cap="none">
                <a:latin typeface="Red Hat Text"/>
                <a:ea typeface="Red Hat Text"/>
                <a:cs typeface="Red Hat Text"/>
                <a:sym typeface="Red Hat Text"/>
              </a:rPr>
              <a:t>Cisco channel</a:t>
            </a:r>
            <a:endParaRPr sz="1700">
              <a:latin typeface="Red Hat Text"/>
              <a:ea typeface="Red Hat Text"/>
              <a:cs typeface="Red Hat Text"/>
              <a:sym typeface="Red Hat Text"/>
            </a:endParaRPr>
          </a:p>
          <a:p>
            <a:pPr marL="174621" marR="0" lvl="0" indent="-130172" algn="l" rtl="0">
              <a:lnSpc>
                <a:spcPct val="95000"/>
              </a:lnSpc>
              <a:spcBef>
                <a:spcPts val="1110"/>
              </a:spcBef>
              <a:spcAft>
                <a:spcPts val="0"/>
              </a:spcAft>
              <a:buSzPts val="920"/>
              <a:buFont typeface="Red Hat Text"/>
              <a:buChar char="•"/>
            </a:pPr>
            <a:r>
              <a:rPr lang="en-US" sz="1200" i="0" u="none" strike="noStrike" cap="none">
                <a:latin typeface="Red Hat Text"/>
                <a:ea typeface="Red Hat Text"/>
                <a:cs typeface="Red Hat Text"/>
                <a:sym typeface="Red Hat Text"/>
              </a:rPr>
              <a:t>Strong channel business to create and support joint solutions</a:t>
            </a:r>
            <a:endParaRPr>
              <a:latin typeface="Red Hat Text"/>
              <a:ea typeface="Red Hat Text"/>
              <a:cs typeface="Red Hat Text"/>
              <a:sym typeface="Red Hat Text"/>
            </a:endParaRPr>
          </a:p>
          <a:p>
            <a:pPr marL="174621" marR="0" lvl="0" indent="-130172" algn="l" rtl="0">
              <a:lnSpc>
                <a:spcPct val="95000"/>
              </a:lnSpc>
              <a:spcBef>
                <a:spcPts val="1110"/>
              </a:spcBef>
              <a:spcAft>
                <a:spcPts val="0"/>
              </a:spcAft>
              <a:buSzPts val="920"/>
              <a:buFont typeface="Red Hat Text"/>
              <a:buChar char="•"/>
            </a:pPr>
            <a:r>
              <a:rPr lang="en-US" sz="1200" i="0" u="none" strike="noStrike" cap="none">
                <a:latin typeface="Red Hat Text"/>
                <a:ea typeface="Red Hat Text"/>
                <a:cs typeface="Red Hat Text"/>
                <a:sym typeface="Red Hat Text"/>
              </a:rPr>
              <a:t>Cisco is close to 100% Channel business</a:t>
            </a:r>
            <a:endParaRPr sz="2000" i="0" u="none" strike="noStrike" cap="none">
              <a:latin typeface="Red Hat Text"/>
              <a:ea typeface="Red Hat Text"/>
              <a:cs typeface="Red Hat Text"/>
              <a:sym typeface="Red Hat Tex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60</a:t>
            </a:fld>
            <a:endParaRPr/>
          </a:p>
        </p:txBody>
      </p:sp>
      <p:sp>
        <p:nvSpPr>
          <p:cNvPr id="2105" name="Google Shape;2105;p155"/>
          <p:cNvSpPr txBox="1">
            <a:spLocks noGrp="1"/>
          </p:cNvSpPr>
          <p:nvPr>
            <p:ph type="body" idx="4"/>
          </p:nvPr>
        </p:nvSpPr>
        <p:spPr>
          <a:xfrm>
            <a:off x="435188" y="984175"/>
            <a:ext cx="8533819" cy="3238800"/>
          </a:xfrm>
          <a:prstGeom prst="rect">
            <a:avLst/>
          </a:prstGeom>
        </p:spPr>
        <p:txBody>
          <a:bodyPr spcFirstLastPara="1" wrap="square" lIns="0" tIns="0" rIns="0" bIns="0" anchor="t" anchorCtr="0">
            <a:noAutofit/>
          </a:bodyPr>
          <a:lstStyle/>
          <a:p>
            <a:pPr marL="342900" lvl="0" indent="-215900" algn="l" rtl="0">
              <a:lnSpc>
                <a:spcPct val="100000"/>
              </a:lnSpc>
              <a:spcBef>
                <a:spcPts val="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0"/>
              </a:spcAft>
              <a:buNone/>
            </a:pPr>
            <a:endParaRPr sz="1400" dirty="0">
              <a:solidFill>
                <a:schemeClr val="dk1"/>
              </a:solidFill>
              <a:latin typeface="Red Hat Display"/>
              <a:ea typeface="Red Hat Display"/>
              <a:cs typeface="Red Hat Display"/>
              <a:sym typeface="Red Hat Display"/>
            </a:endParaRPr>
          </a:p>
          <a:p>
            <a:pPr marL="0" lvl="0" indent="0" algn="l" rtl="0">
              <a:spcBef>
                <a:spcPts val="800"/>
              </a:spcBef>
              <a:spcAft>
                <a:spcPts val="800"/>
              </a:spcAft>
              <a:buNone/>
            </a:pPr>
            <a:endParaRPr sz="1300" dirty="0">
              <a:solidFill>
                <a:schemeClr val="dk1"/>
              </a:solidFill>
              <a:latin typeface="Red Hat Display"/>
              <a:ea typeface="Red Hat Display"/>
              <a:cs typeface="Red Hat Display"/>
              <a:sym typeface="Red Hat Display"/>
            </a:endParaRPr>
          </a:p>
        </p:txBody>
      </p:sp>
      <p:sp>
        <p:nvSpPr>
          <p:cNvPr id="2106" name="Google Shape;2106;p155"/>
          <p:cNvSpPr txBox="1">
            <a:spLocks noGrp="1"/>
          </p:cNvSpPr>
          <p:nvPr>
            <p:ph type="title"/>
          </p:nvPr>
        </p:nvSpPr>
        <p:spPr>
          <a:xfrm>
            <a:off x="435188" y="165083"/>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smtClean="0">
                <a:solidFill>
                  <a:srgbClr val="FF0000"/>
                </a:solidFill>
              </a:rPr>
              <a:t>Cisco Modeling Labs</a:t>
            </a:r>
            <a:endParaRPr sz="1200" dirty="0">
              <a:solidFill>
                <a:srgbClr val="FF0000"/>
              </a:solidFill>
            </a:endParaRPr>
          </a:p>
        </p:txBody>
      </p:sp>
      <p:sp>
        <p:nvSpPr>
          <p:cNvPr id="3" name="Rectangle 2"/>
          <p:cNvSpPr/>
          <p:nvPr/>
        </p:nvSpPr>
        <p:spPr>
          <a:xfrm>
            <a:off x="5628068" y="579983"/>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453074" y="2973307"/>
            <a:ext cx="283335" cy="65638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970" y="1328564"/>
            <a:ext cx="5268060" cy="2486372"/>
          </a:xfrm>
          <a:prstGeom prst="rect">
            <a:avLst/>
          </a:prstGeom>
        </p:spPr>
      </p:pic>
    </p:spTree>
    <p:extLst>
      <p:ext uri="{BB962C8B-B14F-4D97-AF65-F5344CB8AC3E}">
        <p14:creationId xmlns:p14="http://schemas.microsoft.com/office/powerpoint/2010/main" val="30960631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7"/>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7</a:t>
            </a:fld>
            <a:endParaRPr/>
          </a:p>
        </p:txBody>
      </p:sp>
      <p:sp>
        <p:nvSpPr>
          <p:cNvPr id="1853" name="Google Shape;1853;p147"/>
          <p:cNvSpPr txBox="1">
            <a:spLocks noGrp="1"/>
          </p:cNvSpPr>
          <p:nvPr>
            <p:ph type="title"/>
          </p:nvPr>
        </p:nvSpPr>
        <p:spPr>
          <a:xfrm>
            <a:off x="610256" y="188231"/>
            <a:ext cx="6984300" cy="40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700">
                <a:solidFill>
                  <a:srgbClr val="EE0000"/>
                </a:solidFill>
                <a:latin typeface="Red Hat Display"/>
                <a:ea typeface="Red Hat Display"/>
                <a:cs typeface="Red Hat Display"/>
                <a:sym typeface="Red Hat Display"/>
              </a:rPr>
              <a:t>What can Red Hat offer Cisco?</a:t>
            </a:r>
            <a:endParaRPr sz="2700">
              <a:solidFill>
                <a:srgbClr val="EE0000"/>
              </a:solidFill>
              <a:latin typeface="Red Hat Display"/>
              <a:ea typeface="Red Hat Display"/>
              <a:cs typeface="Red Hat Display"/>
              <a:sym typeface="Red Hat Display"/>
            </a:endParaRPr>
          </a:p>
        </p:txBody>
      </p:sp>
      <p:sp>
        <p:nvSpPr>
          <p:cNvPr id="1854" name="Google Shape;1854;p147"/>
          <p:cNvSpPr txBox="1"/>
          <p:nvPr/>
        </p:nvSpPr>
        <p:spPr>
          <a:xfrm>
            <a:off x="7868063" y="288169"/>
            <a:ext cx="1021800" cy="165900"/>
          </a:xfrm>
          <a:prstGeom prst="rect">
            <a:avLst/>
          </a:prstGeom>
          <a:solidFill>
            <a:srgbClr val="FFFFFF"/>
          </a:solid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Overpass Light"/>
              <a:ea typeface="Overpass Light"/>
              <a:cs typeface="Overpass Light"/>
              <a:sym typeface="Overpass Light"/>
            </a:endParaRPr>
          </a:p>
        </p:txBody>
      </p:sp>
      <p:sp>
        <p:nvSpPr>
          <p:cNvPr id="1855" name="Google Shape;1855;p147"/>
          <p:cNvSpPr txBox="1">
            <a:spLocks noGrp="1"/>
          </p:cNvSpPr>
          <p:nvPr>
            <p:ph type="body" idx="4294967295"/>
          </p:nvPr>
        </p:nvSpPr>
        <p:spPr>
          <a:xfrm>
            <a:off x="722535" y="957471"/>
            <a:ext cx="3174000" cy="1614300"/>
          </a:xfrm>
          <a:prstGeom prst="rect">
            <a:avLst/>
          </a:prstGeom>
          <a:noFill/>
          <a:ln w="28575" cap="flat" cmpd="sng">
            <a:solidFill>
              <a:schemeClr val="lt1"/>
            </a:solidFill>
            <a:prstDash val="solid"/>
            <a:round/>
            <a:headEnd type="none" w="sm" len="sm"/>
            <a:tailEnd type="none" w="sm" len="sm"/>
          </a:ln>
        </p:spPr>
        <p:txBody>
          <a:bodyPr spcFirstLastPara="1" wrap="square" lIns="0" tIns="45700" rIns="0" bIns="45700" anchor="t" anchorCtr="0">
            <a:noAutofit/>
          </a:bodyPr>
          <a:lstStyle/>
          <a:p>
            <a:pPr marL="57148" lvl="0" indent="0" algn="l" rtl="0">
              <a:lnSpc>
                <a:spcPct val="95000"/>
              </a:lnSpc>
              <a:spcBef>
                <a:spcPts val="0"/>
              </a:spcBef>
              <a:spcAft>
                <a:spcPts val="0"/>
              </a:spcAft>
              <a:buSzPts val="1200"/>
              <a:buNone/>
            </a:pPr>
            <a:r>
              <a:rPr lang="en-US" sz="1700" b="1">
                <a:latin typeface="Red Hat Text"/>
                <a:ea typeface="Red Hat Text"/>
                <a:cs typeface="Red Hat Text"/>
                <a:sym typeface="Red Hat Text"/>
              </a:rPr>
              <a:t>VMware compete</a:t>
            </a:r>
            <a:endParaRPr sz="1700" b="1">
              <a:latin typeface="Red Hat Text"/>
              <a:ea typeface="Red Hat Text"/>
              <a:cs typeface="Red Hat Text"/>
              <a:sym typeface="Red Hat Text"/>
            </a:endParaRPr>
          </a:p>
          <a:p>
            <a:pPr marL="174621" lvl="0" indent="-117472" algn="l" rtl="0">
              <a:lnSpc>
                <a:spcPct val="95000"/>
              </a:lnSpc>
              <a:spcBef>
                <a:spcPts val="1110"/>
              </a:spcBef>
              <a:spcAft>
                <a:spcPts val="0"/>
              </a:spcAft>
              <a:buSzPts val="720"/>
              <a:buFont typeface="Red Hat Text"/>
              <a:buChar char="•"/>
            </a:pPr>
            <a:r>
              <a:rPr lang="en-US" sz="1200">
                <a:latin typeface="Red Hat Text"/>
                <a:ea typeface="Red Hat Text"/>
                <a:cs typeface="Red Hat Text"/>
                <a:sym typeface="Red Hat Text"/>
              </a:rPr>
              <a:t>Help compete against Dell/VMware control point in the data center</a:t>
            </a:r>
            <a:endParaRPr sz="1200">
              <a:latin typeface="Red Hat Text"/>
              <a:ea typeface="Red Hat Text"/>
              <a:cs typeface="Red Hat Text"/>
              <a:sym typeface="Red Hat Text"/>
            </a:endParaRPr>
          </a:p>
          <a:p>
            <a:pPr marL="174621" lvl="0" indent="-117472" algn="l" rtl="0">
              <a:lnSpc>
                <a:spcPct val="95000"/>
              </a:lnSpc>
              <a:spcBef>
                <a:spcPts val="1110"/>
              </a:spcBef>
              <a:spcAft>
                <a:spcPts val="0"/>
              </a:spcAft>
              <a:buSzPts val="720"/>
              <a:buFont typeface="Red Hat Text"/>
              <a:buChar char="•"/>
            </a:pPr>
            <a:r>
              <a:rPr lang="en-US" sz="1200">
                <a:latin typeface="Red Hat Text"/>
                <a:ea typeface="Red Hat Text"/>
                <a:cs typeface="Red Hat Text"/>
                <a:sym typeface="Red Hat Text"/>
              </a:rPr>
              <a:t>Better together story</a:t>
            </a:r>
            <a:endParaRPr>
              <a:latin typeface="Red Hat Text"/>
              <a:ea typeface="Red Hat Text"/>
              <a:cs typeface="Red Hat Text"/>
              <a:sym typeface="Red Hat Text"/>
            </a:endParaRPr>
          </a:p>
          <a:p>
            <a:pPr marL="57148" lvl="0" indent="0" algn="l" rtl="0">
              <a:lnSpc>
                <a:spcPct val="95000"/>
              </a:lnSpc>
              <a:spcBef>
                <a:spcPts val="1110"/>
              </a:spcBef>
              <a:spcAft>
                <a:spcPts val="0"/>
              </a:spcAft>
              <a:buSzPts val="720"/>
              <a:buNone/>
            </a:pPr>
            <a:endParaRPr sz="1200"/>
          </a:p>
        </p:txBody>
      </p:sp>
      <p:sp>
        <p:nvSpPr>
          <p:cNvPr id="1856" name="Google Shape;1856;p147"/>
          <p:cNvSpPr txBox="1"/>
          <p:nvPr/>
        </p:nvSpPr>
        <p:spPr>
          <a:xfrm>
            <a:off x="722534" y="3004973"/>
            <a:ext cx="3174000" cy="1614300"/>
          </a:xfrm>
          <a:prstGeom prst="rect">
            <a:avLst/>
          </a:prstGeom>
          <a:noFill/>
          <a:ln w="28575" cap="flat" cmpd="sng">
            <a:solidFill>
              <a:schemeClr val="lt1"/>
            </a:solidFill>
            <a:prstDash val="solid"/>
            <a:round/>
            <a:headEnd type="none" w="sm" len="sm"/>
            <a:tailEnd type="none" w="sm" len="sm"/>
          </a:ln>
        </p:spPr>
        <p:txBody>
          <a:bodyPr spcFirstLastPara="1" wrap="square" lIns="0" tIns="34275" rIns="0" bIns="34275" anchor="t" anchorCtr="0">
            <a:noAutofit/>
          </a:bodyPr>
          <a:lstStyle/>
          <a:p>
            <a:pPr marL="57148" marR="0" lvl="0" indent="0" algn="l" rtl="0">
              <a:lnSpc>
                <a:spcPct val="95000"/>
              </a:lnSpc>
              <a:spcBef>
                <a:spcPts val="0"/>
              </a:spcBef>
              <a:spcAft>
                <a:spcPts val="0"/>
              </a:spcAft>
              <a:buClr>
                <a:srgbClr val="282828"/>
              </a:buClr>
              <a:buSzPts val="1200"/>
              <a:buFont typeface="Arial"/>
              <a:buNone/>
            </a:pPr>
            <a:r>
              <a:rPr lang="en-US" sz="1700" b="1" i="0" u="none" strike="noStrike" cap="none">
                <a:latin typeface="Red Hat Text"/>
                <a:ea typeface="Red Hat Text"/>
                <a:cs typeface="Red Hat Text"/>
                <a:sym typeface="Red Hat Text"/>
              </a:rPr>
              <a:t>Enhance Cisco Technology</a:t>
            </a:r>
            <a:endParaRPr sz="1700" b="1" i="0" u="none" strike="noStrike" cap="none">
              <a:latin typeface="Red Hat Text"/>
              <a:ea typeface="Red Hat Text"/>
              <a:cs typeface="Red Hat Text"/>
              <a:sym typeface="Red Hat Text"/>
            </a:endParaRPr>
          </a:p>
          <a:p>
            <a:pPr marL="174621" marR="0" lvl="0" indent="-117472" algn="l" rtl="0">
              <a:lnSpc>
                <a:spcPct val="95000"/>
              </a:lnSpc>
              <a:spcBef>
                <a:spcPts val="1110"/>
              </a:spcBef>
              <a:spcAft>
                <a:spcPts val="0"/>
              </a:spcAft>
              <a:buSzPts val="720"/>
              <a:buFont typeface="Red Hat Text"/>
              <a:buChar char="•"/>
            </a:pPr>
            <a:r>
              <a:rPr lang="en-US" sz="1200" i="0" u="none" strike="noStrike" cap="none">
                <a:latin typeface="Red Hat Text"/>
                <a:ea typeface="Red Hat Text"/>
                <a:cs typeface="Red Hat Text"/>
                <a:sym typeface="Red Hat Text"/>
              </a:rPr>
              <a:t>Provide further capability to customers with our complimentary solutions (e.g.. Ansible and ACI integration)</a:t>
            </a:r>
            <a:endParaRPr>
              <a:latin typeface="Red Hat Text"/>
              <a:ea typeface="Red Hat Text"/>
              <a:cs typeface="Red Hat Text"/>
              <a:sym typeface="Red Hat Text"/>
            </a:endParaRPr>
          </a:p>
          <a:p>
            <a:pPr marL="57148" marR="0" lvl="0" indent="0" algn="l" rtl="0">
              <a:lnSpc>
                <a:spcPct val="95000"/>
              </a:lnSpc>
              <a:spcBef>
                <a:spcPts val="1110"/>
              </a:spcBef>
              <a:spcAft>
                <a:spcPts val="0"/>
              </a:spcAft>
              <a:buClr>
                <a:srgbClr val="282828"/>
              </a:buClr>
              <a:buSzPts val="720"/>
              <a:buFont typeface="Arial"/>
              <a:buNone/>
            </a:pPr>
            <a:endParaRPr sz="1200" b="0" i="0" u="none" strike="noStrike" cap="none">
              <a:solidFill>
                <a:srgbClr val="282828"/>
              </a:solidFill>
              <a:latin typeface="Arial"/>
              <a:ea typeface="Arial"/>
              <a:cs typeface="Arial"/>
              <a:sym typeface="Arial"/>
            </a:endParaRPr>
          </a:p>
          <a:p>
            <a:pPr marL="57148" marR="0" lvl="0" indent="0" algn="l" rtl="0">
              <a:lnSpc>
                <a:spcPct val="95000"/>
              </a:lnSpc>
              <a:spcBef>
                <a:spcPts val="1110"/>
              </a:spcBef>
              <a:spcAft>
                <a:spcPts val="0"/>
              </a:spcAft>
              <a:buClr>
                <a:srgbClr val="282828"/>
              </a:buClr>
              <a:buSzPts val="720"/>
              <a:buFont typeface="Arial"/>
              <a:buNone/>
            </a:pPr>
            <a:endParaRPr sz="1200" b="0" i="0" u="none" strike="noStrike" cap="none">
              <a:solidFill>
                <a:srgbClr val="282828"/>
              </a:solidFill>
              <a:latin typeface="Arial"/>
              <a:ea typeface="Arial"/>
              <a:cs typeface="Arial"/>
              <a:sym typeface="Arial"/>
            </a:endParaRPr>
          </a:p>
        </p:txBody>
      </p:sp>
      <p:sp>
        <p:nvSpPr>
          <p:cNvPr id="1857" name="Google Shape;1857;p147"/>
          <p:cNvSpPr txBox="1">
            <a:spLocks noGrp="1"/>
          </p:cNvSpPr>
          <p:nvPr>
            <p:ph type="body" idx="4294967295"/>
          </p:nvPr>
        </p:nvSpPr>
        <p:spPr>
          <a:xfrm>
            <a:off x="5214494" y="957471"/>
            <a:ext cx="3302700" cy="1614300"/>
          </a:xfrm>
          <a:prstGeom prst="rect">
            <a:avLst/>
          </a:prstGeom>
          <a:noFill/>
          <a:ln w="28575" cap="flat" cmpd="sng">
            <a:solidFill>
              <a:schemeClr val="lt1"/>
            </a:solidFill>
            <a:prstDash val="solid"/>
            <a:round/>
            <a:headEnd type="none" w="sm" len="sm"/>
            <a:tailEnd type="none" w="sm" len="sm"/>
          </a:ln>
        </p:spPr>
        <p:txBody>
          <a:bodyPr spcFirstLastPara="1" wrap="square" lIns="0" tIns="45700" rIns="0" bIns="45700" anchor="t" anchorCtr="0">
            <a:noAutofit/>
          </a:bodyPr>
          <a:lstStyle/>
          <a:p>
            <a:pPr marL="57148" lvl="0" indent="0" algn="l" rtl="0">
              <a:lnSpc>
                <a:spcPct val="95000"/>
              </a:lnSpc>
              <a:spcBef>
                <a:spcPts val="0"/>
              </a:spcBef>
              <a:spcAft>
                <a:spcPts val="0"/>
              </a:spcAft>
              <a:buSzPts val="1200"/>
              <a:buNone/>
            </a:pPr>
            <a:r>
              <a:rPr lang="en-US" sz="1700" b="1">
                <a:latin typeface="Red Hat Text"/>
                <a:ea typeface="Red Hat Text"/>
                <a:cs typeface="Red Hat Text"/>
                <a:sym typeface="Red Hat Text"/>
              </a:rPr>
              <a:t>DevOps conversation</a:t>
            </a:r>
            <a:endParaRPr sz="1700" b="1">
              <a:latin typeface="Red Hat Text"/>
              <a:ea typeface="Red Hat Text"/>
              <a:cs typeface="Red Hat Text"/>
              <a:sym typeface="Red Hat Text"/>
            </a:endParaRPr>
          </a:p>
          <a:p>
            <a:pPr marL="174621" lvl="0" indent="-117472" algn="l" rtl="0">
              <a:lnSpc>
                <a:spcPct val="95000"/>
              </a:lnSpc>
              <a:spcBef>
                <a:spcPts val="1110"/>
              </a:spcBef>
              <a:spcAft>
                <a:spcPts val="0"/>
              </a:spcAft>
              <a:buSzPts val="720"/>
              <a:buFont typeface="Red Hat Text"/>
              <a:buChar char="●"/>
            </a:pPr>
            <a:r>
              <a:rPr lang="en-US" sz="1200">
                <a:latin typeface="Red Hat Text"/>
                <a:ea typeface="Red Hat Text"/>
                <a:cs typeface="Red Hat Text"/>
                <a:sym typeface="Red Hat Text"/>
              </a:rPr>
              <a:t>Containers are the new conversation around Data centers and Hybrid Cloud</a:t>
            </a:r>
            <a:endParaRPr>
              <a:latin typeface="Red Hat Text"/>
              <a:ea typeface="Red Hat Text"/>
              <a:cs typeface="Red Hat Text"/>
              <a:sym typeface="Red Hat Text"/>
            </a:endParaRPr>
          </a:p>
          <a:p>
            <a:pPr marL="174621" lvl="0" indent="-117472" algn="l" rtl="0">
              <a:lnSpc>
                <a:spcPct val="95000"/>
              </a:lnSpc>
              <a:spcBef>
                <a:spcPts val="1110"/>
              </a:spcBef>
              <a:spcAft>
                <a:spcPts val="0"/>
              </a:spcAft>
              <a:buSzPts val="720"/>
              <a:buFont typeface="Red Hat Text"/>
              <a:buChar char="●"/>
            </a:pPr>
            <a:r>
              <a:rPr lang="en-US" sz="1200">
                <a:latin typeface="Red Hat Text"/>
                <a:ea typeface="Red Hat Text"/>
                <a:cs typeface="Red Hat Text"/>
                <a:sym typeface="Red Hat Text"/>
              </a:rPr>
              <a:t>Access to different buying centers</a:t>
            </a:r>
            <a:endParaRPr sz="1200">
              <a:latin typeface="Red Hat Text"/>
              <a:ea typeface="Red Hat Text"/>
              <a:cs typeface="Red Hat Text"/>
              <a:sym typeface="Red Hat Text"/>
            </a:endParaRPr>
          </a:p>
          <a:p>
            <a:pPr marL="174621" lvl="0" indent="-71752" algn="l" rtl="0">
              <a:lnSpc>
                <a:spcPct val="95000"/>
              </a:lnSpc>
              <a:spcBef>
                <a:spcPts val="1110"/>
              </a:spcBef>
              <a:spcAft>
                <a:spcPts val="0"/>
              </a:spcAft>
              <a:buClr>
                <a:srgbClr val="282828"/>
              </a:buClr>
              <a:buSzPts val="720"/>
              <a:buNone/>
            </a:pPr>
            <a:endParaRPr sz="1200">
              <a:solidFill>
                <a:srgbClr val="282828"/>
              </a:solidFill>
            </a:endParaRPr>
          </a:p>
          <a:p>
            <a:pPr marL="174621" lvl="0" indent="-71752" algn="l" rtl="0">
              <a:lnSpc>
                <a:spcPct val="95000"/>
              </a:lnSpc>
              <a:spcBef>
                <a:spcPts val="1110"/>
              </a:spcBef>
              <a:spcAft>
                <a:spcPts val="0"/>
              </a:spcAft>
              <a:buClr>
                <a:srgbClr val="282828"/>
              </a:buClr>
              <a:buSzPts val="720"/>
              <a:buNone/>
            </a:pPr>
            <a:endParaRPr sz="1200">
              <a:solidFill>
                <a:srgbClr val="282828"/>
              </a:solidFill>
            </a:endParaRPr>
          </a:p>
          <a:p>
            <a:pPr marL="57148" lvl="0" indent="0" algn="l" rtl="0">
              <a:lnSpc>
                <a:spcPct val="95000"/>
              </a:lnSpc>
              <a:spcBef>
                <a:spcPts val="1110"/>
              </a:spcBef>
              <a:spcAft>
                <a:spcPts val="0"/>
              </a:spcAft>
              <a:buSzPts val="1200"/>
              <a:buNone/>
            </a:pPr>
            <a:endParaRPr>
              <a:solidFill>
                <a:schemeClr val="accent1"/>
              </a:solidFill>
            </a:endParaRPr>
          </a:p>
        </p:txBody>
      </p:sp>
      <p:sp>
        <p:nvSpPr>
          <p:cNvPr id="1858" name="Google Shape;1858;p147"/>
          <p:cNvSpPr txBox="1"/>
          <p:nvPr/>
        </p:nvSpPr>
        <p:spPr>
          <a:xfrm>
            <a:off x="5214494" y="3004973"/>
            <a:ext cx="3302700" cy="1614300"/>
          </a:xfrm>
          <a:prstGeom prst="rect">
            <a:avLst/>
          </a:prstGeom>
          <a:noFill/>
          <a:ln w="28575" cap="flat" cmpd="sng">
            <a:solidFill>
              <a:schemeClr val="lt1"/>
            </a:solidFill>
            <a:prstDash val="solid"/>
            <a:round/>
            <a:headEnd type="none" w="sm" len="sm"/>
            <a:tailEnd type="none" w="sm" len="sm"/>
          </a:ln>
        </p:spPr>
        <p:txBody>
          <a:bodyPr spcFirstLastPara="1" wrap="square" lIns="0" tIns="34275" rIns="0" bIns="34275" anchor="t" anchorCtr="0">
            <a:noAutofit/>
          </a:bodyPr>
          <a:lstStyle/>
          <a:p>
            <a:pPr marL="57148" marR="0" lvl="0" indent="0" algn="l" rtl="0">
              <a:lnSpc>
                <a:spcPct val="95000"/>
              </a:lnSpc>
              <a:spcBef>
                <a:spcPts val="0"/>
              </a:spcBef>
              <a:spcAft>
                <a:spcPts val="0"/>
              </a:spcAft>
              <a:buClr>
                <a:srgbClr val="282828"/>
              </a:buClr>
              <a:buSzPts val="1200"/>
              <a:buFont typeface="Arial"/>
              <a:buNone/>
            </a:pPr>
            <a:r>
              <a:rPr lang="en-US" sz="1700" b="1" i="0" u="none" strike="noStrike" cap="none">
                <a:latin typeface="Red Hat Text"/>
                <a:ea typeface="Red Hat Text"/>
                <a:cs typeface="Red Hat Text"/>
                <a:sym typeface="Red Hat Text"/>
              </a:rPr>
              <a:t>Leverage IBM partnership</a:t>
            </a:r>
            <a:endParaRPr sz="1100">
              <a:latin typeface="Red Hat Text"/>
              <a:ea typeface="Red Hat Text"/>
              <a:cs typeface="Red Hat Text"/>
              <a:sym typeface="Red Hat Text"/>
            </a:endParaRPr>
          </a:p>
          <a:p>
            <a:pPr marL="174621" marR="0" lvl="0" indent="-117472" algn="l" rtl="0">
              <a:lnSpc>
                <a:spcPct val="95000"/>
              </a:lnSpc>
              <a:spcBef>
                <a:spcPts val="1110"/>
              </a:spcBef>
              <a:spcAft>
                <a:spcPts val="0"/>
              </a:spcAft>
              <a:buSzPts val="720"/>
              <a:buFont typeface="Red Hat Text"/>
              <a:buChar char="•"/>
            </a:pPr>
            <a:r>
              <a:rPr lang="en-US" sz="1200" i="0" u="none" strike="noStrike" cap="none">
                <a:latin typeface="Red Hat Text"/>
                <a:ea typeface="Red Hat Text"/>
                <a:cs typeface="Red Hat Text"/>
                <a:sym typeface="Red Hat Text"/>
              </a:rPr>
              <a:t>IBM is slowly migrating its customers to OpenShift with their Cloud Paks.</a:t>
            </a:r>
            <a:endParaRPr>
              <a:latin typeface="Red Hat Text"/>
              <a:ea typeface="Red Hat Text"/>
              <a:cs typeface="Red Hat Text"/>
              <a:sym typeface="Red Hat Text"/>
            </a:endParaRPr>
          </a:p>
          <a:p>
            <a:pPr marL="174621" marR="0" lvl="0" indent="-117472" algn="l" rtl="0">
              <a:lnSpc>
                <a:spcPct val="95000"/>
              </a:lnSpc>
              <a:spcBef>
                <a:spcPts val="1110"/>
              </a:spcBef>
              <a:spcAft>
                <a:spcPts val="0"/>
              </a:spcAft>
              <a:buSzPts val="720"/>
              <a:buFont typeface="Red Hat Text"/>
              <a:buChar char="•"/>
            </a:pPr>
            <a:r>
              <a:rPr lang="en-US" sz="1200" i="0" u="none" strike="noStrike" cap="none">
                <a:latin typeface="Red Hat Text"/>
                <a:ea typeface="Red Hat Text"/>
                <a:cs typeface="Red Hat Text"/>
                <a:sym typeface="Red Hat Text"/>
              </a:rPr>
              <a:t>IBM PCaaS is providing an integrated Cisco-RH stack based on UCS and OpenShift</a:t>
            </a:r>
            <a:endParaRPr sz="2000" i="0" u="none" strike="noStrike" cap="none">
              <a:latin typeface="Red Hat Text"/>
              <a:ea typeface="Red Hat Text"/>
              <a:cs typeface="Red Hat Text"/>
              <a:sym typeface="Red Hat Tex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149"/>
          <p:cNvSpPr txBox="1">
            <a:spLocks noGrp="1"/>
          </p:cNvSpPr>
          <p:nvPr>
            <p:ph type="title"/>
          </p:nvPr>
        </p:nvSpPr>
        <p:spPr>
          <a:xfrm>
            <a:off x="1177126" y="2231750"/>
            <a:ext cx="5032200" cy="172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b="1"/>
              <a:t>Better Together</a:t>
            </a:r>
            <a:endParaRPr sz="2900" b="1"/>
          </a:p>
          <a:p>
            <a:pPr marL="0" lvl="0" indent="0" algn="l" rtl="0">
              <a:spcBef>
                <a:spcPts val="0"/>
              </a:spcBef>
              <a:spcAft>
                <a:spcPts val="0"/>
              </a:spcAft>
              <a:buNone/>
            </a:pPr>
            <a:endParaRPr sz="2900"/>
          </a:p>
          <a:p>
            <a:pPr marL="0" lvl="0" indent="0" algn="l" rtl="0">
              <a:spcBef>
                <a:spcPts val="0"/>
              </a:spcBef>
              <a:spcAft>
                <a:spcPts val="0"/>
              </a:spcAft>
              <a:buNone/>
            </a:pPr>
            <a:r>
              <a:rPr lang="en-US" sz="2700"/>
              <a:t>Cisco &amp; Red Hat</a:t>
            </a:r>
            <a:endParaRPr sz="2700"/>
          </a:p>
          <a:p>
            <a:pPr marL="0" lvl="0" indent="0" algn="l" rtl="0">
              <a:spcBef>
                <a:spcPts val="0"/>
              </a:spcBef>
              <a:spcAft>
                <a:spcPts val="0"/>
              </a:spcAft>
              <a:buNone/>
            </a:pPr>
            <a:endParaRPr sz="2700"/>
          </a:p>
          <a:p>
            <a:pPr marL="0" lvl="0" indent="0" algn="l" rtl="0">
              <a:spcBef>
                <a:spcPts val="0"/>
              </a:spcBef>
              <a:spcAft>
                <a:spcPts val="0"/>
              </a:spcAft>
              <a:buNone/>
            </a:pPr>
            <a:r>
              <a:rPr lang="en-US" sz="2700"/>
              <a:t>Wes Kinard &amp; John Welby</a:t>
            </a:r>
            <a:endParaRPr sz="2700"/>
          </a:p>
          <a:p>
            <a:pPr marL="0" lvl="0" indent="0" algn="l" rtl="0">
              <a:spcBef>
                <a:spcPts val="0"/>
              </a:spcBef>
              <a:spcAft>
                <a:spcPts val="0"/>
              </a:spcAft>
              <a:buNone/>
            </a:pPr>
            <a:endParaRPr sz="2900"/>
          </a:p>
          <a:p>
            <a:pPr marL="0" lvl="0" indent="0" algn="l" rtl="0">
              <a:spcBef>
                <a:spcPts val="0"/>
              </a:spcBef>
              <a:spcAft>
                <a:spcPts val="0"/>
              </a:spcAft>
              <a:buNone/>
            </a:pPr>
            <a:endParaRPr/>
          </a:p>
        </p:txBody>
      </p:sp>
      <p:sp>
        <p:nvSpPr>
          <p:cNvPr id="1927" name="Google Shape;1927;p14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sz="600">
                <a:solidFill>
                  <a:srgbClr val="FFFFFF"/>
                </a:solidFill>
                <a:latin typeface="Red Hat Text"/>
                <a:ea typeface="Red Hat Text"/>
                <a:cs typeface="Red Hat Text"/>
                <a:sym typeface="Red Hat Text"/>
              </a:rPr>
              <a:t>8</a:t>
            </a:fld>
            <a:endParaRPr sz="600">
              <a:solidFill>
                <a:srgbClr val="FFFFFF"/>
              </a:solidFill>
              <a:latin typeface="Red Hat Text"/>
              <a:ea typeface="Red Hat Text"/>
              <a:cs typeface="Red Hat Text"/>
              <a:sym typeface="Red Hat Tex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150"/>
          <p:cNvSpPr txBox="1">
            <a:spLocks noGrp="1"/>
          </p:cNvSpPr>
          <p:nvPr>
            <p:ph type="title"/>
          </p:nvPr>
        </p:nvSpPr>
        <p:spPr>
          <a:xfrm>
            <a:off x="553429" y="145995"/>
            <a:ext cx="7816500" cy="4149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SzPts val="2600"/>
              <a:buNone/>
            </a:pPr>
            <a:r>
              <a:rPr lang="en-US" sz="1200" dirty="0">
                <a:solidFill>
                  <a:srgbClr val="FF0000"/>
                </a:solidFill>
              </a:rPr>
              <a:t>Introduction: Ansible + ACI Solution</a:t>
            </a:r>
            <a:endParaRPr sz="1200" dirty="0">
              <a:solidFill>
                <a:srgbClr val="FF0000"/>
              </a:solidFill>
            </a:endParaRPr>
          </a:p>
        </p:txBody>
      </p:sp>
      <p:sp>
        <p:nvSpPr>
          <p:cNvPr id="1933" name="Google Shape;1933;p15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600"/>
              <a:buNone/>
            </a:pPr>
            <a:fld id="{00000000-1234-1234-1234-123412341234}" type="slidenum">
              <a:rPr lang="en-US"/>
              <a:t>9</a:t>
            </a:fld>
            <a:endParaRPr/>
          </a:p>
        </p:txBody>
      </p:sp>
      <p:sp>
        <p:nvSpPr>
          <p:cNvPr id="1934" name="Google Shape;1934;p150"/>
          <p:cNvSpPr txBox="1">
            <a:spLocks noGrp="1"/>
          </p:cNvSpPr>
          <p:nvPr>
            <p:ph type="body" idx="4"/>
          </p:nvPr>
        </p:nvSpPr>
        <p:spPr>
          <a:xfrm>
            <a:off x="1235250" y="1154300"/>
            <a:ext cx="6673500" cy="3472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a:solidFill>
                  <a:schemeClr val="dk1"/>
                </a:solidFill>
              </a:rPr>
              <a:t>ACI is both powerful and flexible but it can also be very complex.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300">
                <a:solidFill>
                  <a:schemeClr val="dk1"/>
                </a:solidFill>
              </a:rPr>
              <a:t>Reducing the number of manual tasks that must be performed provides customers </a:t>
            </a:r>
            <a:br>
              <a:rPr lang="en-US" sz="1300">
                <a:solidFill>
                  <a:schemeClr val="dk1"/>
                </a:solidFill>
              </a:rPr>
            </a:br>
            <a:r>
              <a:rPr lang="en-US" sz="1300">
                <a:solidFill>
                  <a:schemeClr val="dk1"/>
                </a:solidFill>
              </a:rPr>
              <a:t>with a reduction in configuration errors, inconsistency, time spent, and the number </a:t>
            </a:r>
            <a:br>
              <a:rPr lang="en-US" sz="1300">
                <a:solidFill>
                  <a:schemeClr val="dk1"/>
                </a:solidFill>
              </a:rPr>
            </a:br>
            <a:r>
              <a:rPr lang="en-US" sz="1300">
                <a:solidFill>
                  <a:schemeClr val="dk1"/>
                </a:solidFill>
              </a:rPr>
              <a:t>of highly skilled network engineers required.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300">
                <a:solidFill>
                  <a:schemeClr val="dk1"/>
                </a:solidFill>
              </a:rPr>
              <a:t>Red Hat Ansible is one of the most popular automation tools being used to simplify </a:t>
            </a:r>
            <a:br>
              <a:rPr lang="en-US" sz="1300">
                <a:solidFill>
                  <a:schemeClr val="dk1"/>
                </a:solidFill>
              </a:rPr>
            </a:br>
            <a:r>
              <a:rPr lang="en-US" sz="1300">
                <a:solidFill>
                  <a:schemeClr val="dk1"/>
                </a:solidFill>
              </a:rPr>
              <a:t>routine networking tasks and Cisco has invested significantly in Ansible modules for ACI.</a:t>
            </a:r>
            <a:endParaRPr>
              <a:solidFill>
                <a:schemeClr val="dk1"/>
              </a:solidFill>
            </a:endParaRPr>
          </a:p>
          <a:p>
            <a:pPr marL="0" lvl="0" indent="0" algn="ctr" rtl="0">
              <a:lnSpc>
                <a:spcPct val="100000"/>
              </a:lnSpc>
              <a:spcBef>
                <a:spcPts val="0"/>
              </a:spcBef>
              <a:spcAft>
                <a:spcPts val="0"/>
              </a:spcAft>
              <a:buSzPts val="1100"/>
              <a:buNone/>
            </a:pPr>
            <a:endParaRPr sz="1900" cap="small">
              <a:solidFill>
                <a:srgbClr val="4CB1B2"/>
              </a:solidFill>
            </a:endParaRPr>
          </a:p>
          <a:p>
            <a:pPr marL="0" lvl="0" indent="0" algn="ctr" rtl="0">
              <a:lnSpc>
                <a:spcPct val="100000"/>
              </a:lnSpc>
              <a:spcBef>
                <a:spcPts val="0"/>
              </a:spcBef>
              <a:spcAft>
                <a:spcPts val="0"/>
              </a:spcAft>
              <a:buClr>
                <a:srgbClr val="000000"/>
              </a:buClr>
              <a:buSzPts val="1100"/>
              <a:buFont typeface="Arial"/>
              <a:buNone/>
            </a:pPr>
            <a:r>
              <a:rPr lang="en-US" sz="1500" cap="small">
                <a:solidFill>
                  <a:srgbClr val="4CB1B2"/>
                </a:solidFill>
              </a:rPr>
              <a:t>Organizational transformation</a:t>
            </a:r>
            <a:endParaRPr sz="1300" cap="small">
              <a:solidFill>
                <a:srgbClr val="4CB1B2"/>
              </a:solidFill>
            </a:endParaRPr>
          </a:p>
          <a:p>
            <a:pPr marL="0" lvl="0" indent="0" algn="l" rtl="0">
              <a:lnSpc>
                <a:spcPct val="140000"/>
              </a:lnSpc>
              <a:spcBef>
                <a:spcPts val="800"/>
              </a:spcBef>
              <a:spcAft>
                <a:spcPts val="0"/>
              </a:spcAft>
              <a:buSzPts val="1100"/>
              <a:buNone/>
            </a:pPr>
            <a:endParaRPr sz="1300"/>
          </a:p>
          <a:p>
            <a:pPr marL="0" lvl="0" indent="0" algn="ctr" rtl="0">
              <a:lnSpc>
                <a:spcPct val="100000"/>
              </a:lnSpc>
              <a:spcBef>
                <a:spcPts val="800"/>
              </a:spcBef>
              <a:spcAft>
                <a:spcPts val="0"/>
              </a:spcAft>
              <a:buSzPts val="1100"/>
              <a:buNone/>
            </a:pPr>
            <a:endParaRPr sz="7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en-US" sz="1300">
                <a:solidFill>
                  <a:schemeClr val="dk1"/>
                </a:solidFill>
              </a:rPr>
              <a:t>Adopting automation is transformational to IT</a:t>
            </a:r>
            <a:endParaRPr sz="13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en-US" sz="1300">
                <a:solidFill>
                  <a:schemeClr val="dk1"/>
                </a:solidFill>
              </a:rPr>
              <a:t>Ansible and ACI are better together</a:t>
            </a:r>
            <a:br>
              <a:rPr lang="en-US" sz="1300">
                <a:solidFill>
                  <a:schemeClr val="dk1"/>
                </a:solidFill>
              </a:rPr>
            </a:br>
            <a:r>
              <a:rPr lang="en-US" sz="1300">
                <a:solidFill>
                  <a:schemeClr val="dk1"/>
                </a:solidFill>
              </a:rPr>
              <a:t>ACI automation demonstration</a:t>
            </a:r>
            <a:endParaRPr sz="1200"/>
          </a:p>
        </p:txBody>
      </p:sp>
      <p:cxnSp>
        <p:nvCxnSpPr>
          <p:cNvPr id="1935" name="Google Shape;1935;p150"/>
          <p:cNvCxnSpPr/>
          <p:nvPr/>
        </p:nvCxnSpPr>
        <p:spPr>
          <a:xfrm>
            <a:off x="2483150" y="3455913"/>
            <a:ext cx="4177800" cy="0"/>
          </a:xfrm>
          <a:prstGeom prst="straightConnector1">
            <a:avLst/>
          </a:prstGeom>
          <a:noFill/>
          <a:ln w="9525" cap="flat" cmpd="sng">
            <a:solidFill>
              <a:srgbClr val="000000"/>
            </a:solidFill>
            <a:prstDash val="solid"/>
            <a:round/>
            <a:headEnd type="none" w="sm" len="sm"/>
            <a:tailEnd type="none" w="sm" len="sm"/>
          </a:ln>
        </p:spPr>
      </p:cxnSp>
      <p:pic>
        <p:nvPicPr>
          <p:cNvPr id="1936" name="Google Shape;1936;p150"/>
          <p:cNvPicPr preferRelativeResize="0"/>
          <p:nvPr/>
        </p:nvPicPr>
        <p:blipFill rotWithShape="1">
          <a:blip r:embed="rId3">
            <a:alphaModFix/>
          </a:blip>
          <a:srcRect/>
          <a:stretch/>
        </p:blipFill>
        <p:spPr>
          <a:xfrm>
            <a:off x="4185625" y="3293039"/>
            <a:ext cx="772850" cy="325756"/>
          </a:xfrm>
          <a:prstGeom prst="rect">
            <a:avLst/>
          </a:prstGeom>
          <a:noFill/>
          <a:ln>
            <a:noFill/>
          </a:ln>
        </p:spPr>
      </p:pic>
      <p:sp>
        <p:nvSpPr>
          <p:cNvPr id="1937" name="Google Shape;1937;p150"/>
          <p:cNvSpPr txBox="1"/>
          <p:nvPr/>
        </p:nvSpPr>
        <p:spPr>
          <a:xfrm>
            <a:off x="3096750" y="4627175"/>
            <a:ext cx="2950500" cy="414900"/>
          </a:xfrm>
          <a:prstGeom prst="rect">
            <a:avLst/>
          </a:prstGeom>
          <a:noFill/>
          <a:ln>
            <a:noFill/>
          </a:ln>
        </p:spPr>
        <p:txBody>
          <a:bodyPr spcFirstLastPara="1" wrap="square" lIns="0" tIns="0" rIns="0" bIns="0" anchor="b" anchorCtr="0">
            <a:noAutofit/>
          </a:bodyPr>
          <a:lstStyle/>
          <a:p>
            <a:pPr marL="0" marR="0" lvl="0" indent="0" algn="ctr" rtl="0">
              <a:lnSpc>
                <a:spcPct val="115000"/>
              </a:lnSpc>
              <a:spcBef>
                <a:spcPts val="0"/>
              </a:spcBef>
              <a:spcAft>
                <a:spcPts val="0"/>
              </a:spcAft>
              <a:buClr>
                <a:srgbClr val="000000"/>
              </a:buClr>
              <a:buSzPts val="900"/>
              <a:buFont typeface="Arial"/>
              <a:buNone/>
            </a:pPr>
            <a:r>
              <a:rPr lang="en-US" sz="900" b="1" i="0" u="none" strike="noStrike" cap="none">
                <a:solidFill>
                  <a:schemeClr val="dk1"/>
                </a:solidFill>
                <a:latin typeface="Red Hat Display"/>
                <a:ea typeface="Red Hat Display"/>
                <a:cs typeface="Red Hat Display"/>
                <a:sym typeface="Red Hat Display"/>
              </a:rPr>
              <a:t>https://github.com/johnwelby1965/cisco_aci.git</a:t>
            </a:r>
            <a:endParaRPr sz="1100" b="1" i="0" u="none" strike="noStrike" cap="none">
              <a:solidFill>
                <a:schemeClr val="dk1"/>
              </a:solidFill>
              <a:latin typeface="Red Hat Display"/>
              <a:ea typeface="Red Hat Display"/>
              <a:cs typeface="Red Hat Display"/>
              <a:sym typeface="Red Hat Display"/>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000000"/>
              </a:solidFill>
              <a:latin typeface="Red Hat Text"/>
              <a:ea typeface="Red Hat Text"/>
              <a:cs typeface="Red Hat Text"/>
              <a:sym typeface="Red Hat Tex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MPACT FY20 16x9">
  <a:themeElements>
    <a:clrScheme name="IMP-FY20 Dark2">
      <a:dk1>
        <a:srgbClr val="FFFFFF"/>
      </a:dk1>
      <a:lt1>
        <a:srgbClr val="0D274D"/>
      </a:lt1>
      <a:dk2>
        <a:srgbClr val="FFFFFF"/>
      </a:dk2>
      <a:lt2>
        <a:srgbClr val="0D274D"/>
      </a:lt2>
      <a:accent1>
        <a:srgbClr val="00BCEB"/>
      </a:accent1>
      <a:accent2>
        <a:srgbClr val="6EBE4A"/>
      </a:accent2>
      <a:accent3>
        <a:srgbClr val="FBAB18"/>
      </a:accent3>
      <a:accent4>
        <a:srgbClr val="EB655F"/>
      </a:accent4>
      <a:accent5>
        <a:srgbClr val="7030A0"/>
      </a:accent5>
      <a:accent6>
        <a:srgbClr val="0070C0"/>
      </a:accent6>
      <a:hlink>
        <a:srgbClr val="00BCEB"/>
      </a:hlink>
      <a:folHlink>
        <a:srgbClr val="008C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2957</TotalTime>
  <Words>4296</Words>
  <Application>Microsoft Office PowerPoint</Application>
  <PresentationFormat>On-screen Show (16:9)</PresentationFormat>
  <Paragraphs>644</Paragraphs>
  <Slides>60</Slides>
  <Notes>60</Notes>
  <HiddenSlides>10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60</vt:i4>
      </vt:variant>
    </vt:vector>
  </HeadingPairs>
  <TitlesOfParts>
    <vt:vector size="82" baseType="lpstr">
      <vt:lpstr>Calibri</vt:lpstr>
      <vt:lpstr>Red Hat Display</vt:lpstr>
      <vt:lpstr>IBM Plex Sans</vt:lpstr>
      <vt:lpstr>Noto Sans Symbols</vt:lpstr>
      <vt:lpstr>PT Sans Narrow</vt:lpstr>
      <vt:lpstr>Roboto</vt:lpstr>
      <vt:lpstr>Overpass Light</vt:lpstr>
      <vt:lpstr>Red Hat Text</vt:lpstr>
      <vt:lpstr>Times New Roman</vt:lpstr>
      <vt:lpstr>Overpass</vt:lpstr>
      <vt:lpstr>Overpass SemiBold</vt:lpstr>
      <vt:lpstr>Proxima Nova</vt:lpstr>
      <vt:lpstr>Arial</vt:lpstr>
      <vt:lpstr>Red Hat Text Medium</vt:lpstr>
      <vt:lpstr>Red Hat Display Medium</vt:lpstr>
      <vt:lpstr>Simple Light</vt:lpstr>
      <vt:lpstr>Red Hat widescreen template</vt:lpstr>
      <vt:lpstr>IMPACT FY20 16x9</vt:lpstr>
      <vt:lpstr>Title</vt:lpstr>
      <vt:lpstr>Red Hat widescreen template</vt:lpstr>
      <vt:lpstr>Red Hat widescreen template</vt:lpstr>
      <vt:lpstr>2_Red Hat widescreen template</vt:lpstr>
      <vt:lpstr>Red Hat &amp; Cisco Accelerating Data Center Modernization with Ansible &amp; ACI</vt:lpstr>
      <vt:lpstr>Agenda</vt:lpstr>
      <vt:lpstr>The Team</vt:lpstr>
      <vt:lpstr>Cisco &amp; Red Hat Introduction  Eric Blaufarb &amp; Janine Delpino </vt:lpstr>
      <vt:lpstr>PowerPoint Presentation</vt:lpstr>
      <vt:lpstr>What can Cisco offer Red Hat?</vt:lpstr>
      <vt:lpstr>What can Red Hat offer Cisco?</vt:lpstr>
      <vt:lpstr>Better Together  Cisco &amp; Red Hat  Wes Kinard &amp; John Welby  </vt:lpstr>
      <vt:lpstr>Introduction: Ansible + ACI Solution</vt:lpstr>
      <vt:lpstr>Why ACI is Important </vt:lpstr>
      <vt:lpstr>Why Ansible is Important</vt:lpstr>
      <vt:lpstr>Types of Ansible ACI Modules</vt:lpstr>
      <vt:lpstr>ACI Explained   </vt:lpstr>
      <vt:lpstr>Deeper Dive into ACI</vt:lpstr>
      <vt:lpstr> ACI - Tenants</vt:lpstr>
      <vt:lpstr> ACI - Tenant Networking</vt:lpstr>
      <vt:lpstr> ACI – Tenant Policy</vt:lpstr>
      <vt:lpstr>Different “Flavors” of Ansible   </vt:lpstr>
      <vt:lpstr>Red Hat Ansible Tower  vs. Ansible Engine  </vt:lpstr>
      <vt:lpstr>Red Hat Ansible Automation Platform Automation Hub – Collections </vt:lpstr>
      <vt:lpstr>Red Hat Ansible Automation Platform – Job Runs, Usage by Organization, Template Usage   </vt:lpstr>
      <vt:lpstr>Red Hat Ansible Automation Platform Automation Analytics – Automation Calculator  </vt:lpstr>
      <vt:lpstr>Ansible Competitive Advantages   </vt:lpstr>
      <vt:lpstr>Ansible Competitive Advantages  </vt:lpstr>
      <vt:lpstr>Ansible Use Cases   </vt:lpstr>
      <vt:lpstr>Ansible Use Cases </vt:lpstr>
      <vt:lpstr>Ansible Use Cases </vt:lpstr>
      <vt:lpstr>Ansible Use Cases – Ansible &amp; Cisco Nexus Dashboard </vt:lpstr>
      <vt:lpstr>Automating Cisco Solutions with Ansible – Cisco &amp; Red Hat Better Together  </vt:lpstr>
      <vt:lpstr>Workflow Management  </vt:lpstr>
      <vt:lpstr>Automating Cisco Solutions with Ansible – Demo Resources  </vt:lpstr>
      <vt:lpstr>PowerPoint Presentation</vt:lpstr>
      <vt:lpstr>PowerPoint Presentation</vt:lpstr>
      <vt:lpstr>Cisco ACI – Red Hat Ansible Solution – Quote from Ravi Balakrishnan, Sr. Product Marketing Manager, Data Center Solutions @ Cisco</vt:lpstr>
      <vt:lpstr>Resources</vt:lpstr>
      <vt:lpstr>Cisco &amp; Red Hat Joint Enterprise Solutions</vt:lpstr>
      <vt:lpstr>PowerPoint Presentation</vt:lpstr>
      <vt:lpstr>Demonstration    </vt:lpstr>
      <vt:lpstr>PowerPoint Presentation</vt:lpstr>
      <vt:lpstr>Thank you</vt:lpstr>
      <vt:lpstr>For Additional Information or Demo Requests, Contact a Red Hat / Cisco Alliance Team Member</vt:lpstr>
      <vt:lpstr>Appendix A   Ansible vs. Terraform </vt:lpstr>
      <vt:lpstr>Orchestration vs. Configuration Management</vt:lpstr>
      <vt:lpstr>Ansible  vs. Terraform</vt:lpstr>
      <vt:lpstr>Provisioning with Ansible</vt:lpstr>
      <vt:lpstr>Provisioning with Ansible</vt:lpstr>
      <vt:lpstr>Comparison of Ansible, Puppet, and Terraform </vt:lpstr>
      <vt:lpstr>Appendix B    Cisco Modeling Labs</vt:lpstr>
      <vt:lpstr>Cisco Modeling Labs</vt:lpstr>
      <vt:lpstr>Cisco Modeling Labs</vt:lpstr>
      <vt:lpstr>Cisco Modeling Labs – Ansible Module to Automate Lab Creation and Operation </vt:lpstr>
      <vt:lpstr>Cisco Modeling Labs - Architecture</vt:lpstr>
      <vt:lpstr>Cisco Modeling Labs – Breakout Tool</vt:lpstr>
      <vt:lpstr>Cisco Modeling Labs – Infrastructure as Code</vt:lpstr>
      <vt:lpstr>Cisco Modeling Labs – Infrastructure as Code</vt:lpstr>
      <vt:lpstr>Cisco Modeling Labs – Pipeline Steps using Drone or GitLabs CI</vt:lpstr>
      <vt:lpstr>Cisco Modeling Labs</vt:lpstr>
      <vt:lpstr>Cisco Modeling Labs</vt:lpstr>
      <vt:lpstr>Cisco Modeling Labs</vt:lpstr>
      <vt:lpstr>Cisco Modeling 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Hat &amp; Cisco Accelerating Data Center Modernization with Ansible &amp; ACI</dc:title>
  <dc:creator>jwelby</dc:creator>
  <cp:lastModifiedBy>John Welby</cp:lastModifiedBy>
  <cp:revision>95</cp:revision>
  <cp:lastPrinted>2020-09-01T16:53:23Z</cp:lastPrinted>
  <dcterms:modified xsi:type="dcterms:W3CDTF">2021-06-11T15:46:19Z</dcterms:modified>
</cp:coreProperties>
</file>